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69" r:id="rId2"/>
    <p:sldId id="281" r:id="rId3"/>
    <p:sldId id="277" r:id="rId4"/>
    <p:sldId id="279" r:id="rId5"/>
    <p:sldId id="280" r:id="rId6"/>
    <p:sldId id="278" r:id="rId7"/>
    <p:sldId id="272" r:id="rId8"/>
    <p:sldId id="274" r:id="rId9"/>
    <p:sldId id="275" r:id="rId10"/>
    <p:sldId id="264" r:id="rId11"/>
    <p:sldId id="276" r:id="rId12"/>
    <p:sldId id="268" r:id="rId13"/>
    <p:sldId id="273" r:id="rId14"/>
    <p:sldId id="271" r:id="rId15"/>
    <p:sldId id="270" r:id="rId16"/>
    <p:sldId id="263" r:id="rId17"/>
    <p:sldId id="267" r:id="rId18"/>
    <p:sldId id="265" r:id="rId19"/>
    <p:sldId id="258" r:id="rId20"/>
    <p:sldId id="259" r:id="rId21"/>
    <p:sldId id="257" r:id="rId22"/>
    <p:sldId id="260" r:id="rId23"/>
    <p:sldId id="261" r:id="rId24"/>
    <p:sldId id="262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Mangal" panose="02040503050203030202" pitchFamily="18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87"/>
    <a:srgbClr val="FFA099"/>
    <a:srgbClr val="FF7066"/>
    <a:srgbClr val="F9F9F9"/>
    <a:srgbClr val="F8F8F8"/>
    <a:srgbClr val="FF1100"/>
    <a:srgbClr val="E1ECFF"/>
    <a:srgbClr val="CFE1FF"/>
    <a:srgbClr val="DEEBFF"/>
    <a:srgbClr val="BF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4"/>
    <p:restoredTop sz="91506" autoAdjust="0"/>
  </p:normalViewPr>
  <p:slideViewPr>
    <p:cSldViewPr snapToGrid="0">
      <p:cViewPr varScale="1">
        <p:scale>
          <a:sx n="153" d="100"/>
          <a:sy n="153" d="100"/>
        </p:scale>
        <p:origin x="1288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cec91f9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cec91f9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if </a:t>
            </a:r>
            <a:r>
              <a:rPr lang="en-US" dirty="0" err="1"/>
              <a:t>current_outcome</a:t>
            </a:r>
            <a:r>
              <a:rPr lang="en-US" dirty="0"/>
              <a:t>&gt;0: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6464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8bf3a8f7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8bf3a8f7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90a7d2c3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90a7d2c3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9236d5e2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59236d5e2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1960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cec91f9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cec91f9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if </a:t>
            </a:r>
            <a:r>
              <a:rPr lang="en-US" dirty="0" err="1"/>
              <a:t>current_outcome</a:t>
            </a:r>
            <a:r>
              <a:rPr lang="en-US" dirty="0"/>
              <a:t>&gt;0: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88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7231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cec91f9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cec91f9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if </a:t>
            </a:r>
            <a:r>
              <a:rPr lang="en-US" dirty="0" err="1"/>
              <a:t>current_outcome</a:t>
            </a:r>
            <a:r>
              <a:rPr lang="en-US" dirty="0"/>
              <a:t>&gt;0: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53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cec91f9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cec91f9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664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a492fc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a492fc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9a492fcb2e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9a492fcb2e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6cec91f9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6cec91f9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8" lvl="0" indent="-342882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8" lvl="0" indent="-34288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2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8" lvl="0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2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8" lvl="0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78" lvl="0" indent="-30478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54" lvl="1" indent="-30478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78" lvl="0" indent="-342882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54" lvl="1" indent="-31748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32" lvl="2" indent="-317484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09" lvl="3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86" lvl="4" indent="-31748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62" lvl="5" indent="-317484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240" lvl="6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418" lvl="7" indent="-31748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94" lvl="8" indent="-317484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78" lvl="0" indent="-2285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png"/><Relationship Id="rId18" Type="http://schemas.openxmlformats.org/officeDocument/2006/relationships/image" Target="../media/image7.png"/><Relationship Id="rId3" Type="http://schemas.openxmlformats.org/officeDocument/2006/relationships/image" Target="../media/image3.png"/><Relationship Id="rId21" Type="http://schemas.openxmlformats.org/officeDocument/2006/relationships/image" Target="../media/image47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6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7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55.png"/><Relationship Id="rId19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54.pn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1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16.png"/><Relationship Id="rId12" Type="http://schemas.openxmlformats.org/officeDocument/2006/relationships/image" Target="../media/image10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image" Target="../media/image11.png"/><Relationship Id="rId19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1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17" Type="http://schemas.openxmlformats.org/officeDocument/2006/relationships/image" Target="../media/image56.png"/><Relationship Id="rId2" Type="http://schemas.openxmlformats.org/officeDocument/2006/relationships/image" Target="../media/image8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17" Type="http://schemas.openxmlformats.org/officeDocument/2006/relationships/image" Target="../media/image57.png"/><Relationship Id="rId2" Type="http://schemas.openxmlformats.org/officeDocument/2006/relationships/image" Target="../media/image10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5" Type="http://schemas.openxmlformats.org/officeDocument/2006/relationships/image" Target="../media/image55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65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4.pn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18" Type="http://schemas.openxmlformats.org/officeDocument/2006/relationships/image" Target="../media/image57.png"/><Relationship Id="rId3" Type="http://schemas.openxmlformats.org/officeDocument/2006/relationships/image" Target="../media/image3.png"/><Relationship Id="rId21" Type="http://schemas.openxmlformats.org/officeDocument/2006/relationships/image" Target="../media/image47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5" Type="http://schemas.openxmlformats.org/officeDocument/2006/relationships/image" Target="../media/image54.png"/><Relationship Id="rId10" Type="http://schemas.openxmlformats.org/officeDocument/2006/relationships/image" Target="../media/image10.png"/><Relationship Id="rId19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7.png"/><Relationship Id="rId22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6.png"/><Relationship Id="rId15" Type="http://schemas.openxmlformats.org/officeDocument/2006/relationships/image" Target="../media/image55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6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1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1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1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1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5" Type="http://schemas.openxmlformats.org/officeDocument/2006/relationships/image" Target="../media/image54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45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19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.png"/><Relationship Id="rId18" Type="http://schemas.openxmlformats.org/officeDocument/2006/relationships/image" Target="../media/image5.png"/><Relationship Id="rId3" Type="http://schemas.openxmlformats.org/officeDocument/2006/relationships/image" Target="../media/image45.png"/><Relationship Id="rId21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5" Type="http://schemas.openxmlformats.org/officeDocument/2006/relationships/image" Target="../media/image55.png"/><Relationship Id="rId10" Type="http://schemas.openxmlformats.org/officeDocument/2006/relationships/image" Target="../media/image15.png"/><Relationship Id="rId19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3.png"/><Relationship Id="rId1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TextBox 2133">
            <a:extLst>
              <a:ext uri="{FF2B5EF4-FFF2-40B4-BE49-F238E27FC236}">
                <a16:creationId xmlns:a16="http://schemas.microsoft.com/office/drawing/2014/main" id="{B8BC8291-CDDA-CA48-6B3A-0717C43E1E83}"/>
              </a:ext>
            </a:extLst>
          </p:cNvPr>
          <p:cNvSpPr txBox="1"/>
          <p:nvPr/>
        </p:nvSpPr>
        <p:spPr>
          <a:xfrm>
            <a:off x="7505764" y="4590572"/>
            <a:ext cx="627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average</a:t>
            </a:r>
            <a:endParaRPr lang="en-IL" sz="800" dirty="0"/>
          </a:p>
        </p:txBody>
      </p:sp>
      <p:sp>
        <p:nvSpPr>
          <p:cNvPr id="2124" name="TextBox 2123">
            <a:extLst>
              <a:ext uri="{FF2B5EF4-FFF2-40B4-BE49-F238E27FC236}">
                <a16:creationId xmlns:a16="http://schemas.microsoft.com/office/drawing/2014/main" id="{921CAFEB-293D-66D2-1F91-B43F3F5D4B1E}"/>
              </a:ext>
            </a:extLst>
          </p:cNvPr>
          <p:cNvSpPr txBox="1"/>
          <p:nvPr/>
        </p:nvSpPr>
        <p:spPr>
          <a:xfrm>
            <a:off x="7946614" y="4594306"/>
            <a:ext cx="6279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average</a:t>
            </a:r>
            <a:endParaRPr lang="en-IL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860560-2F4F-134B-C706-32488A29C681}"/>
                  </a:ext>
                </a:extLst>
              </p:cNvPr>
              <p:cNvSpPr txBox="1"/>
              <p:nvPr/>
            </p:nvSpPr>
            <p:spPr>
              <a:xfrm>
                <a:off x="6988169" y="2125608"/>
                <a:ext cx="2254798" cy="991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1000" dirty="0"/>
                  <a:t>EV(s) =</a:t>
                </a:r>
                <a:r>
                  <a:rPr lang="en-IL" sz="1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1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IL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L" sz="1000" dirty="0"/>
                              <m:t>s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m:rPr>
                            <m:nor/>
                          </m:rPr>
                          <a:rPr lang="en-US" sz="1000" b="0" i="0" dirty="0" smtClean="0"/>
                          <m:t>p</m:t>
                        </m:r>
                        <m:r>
                          <m:rPr>
                            <m:nor/>
                          </m:rPr>
                          <a:rPr lang="en-IL" sz="1000" dirty="0"/>
                          <m:t>(</m:t>
                        </m:r>
                        <m:r>
                          <m:rPr>
                            <m:nor/>
                          </m:rPr>
                          <a:rPr lang="en-US" sz="1000" i="0" dirty="0" smtClean="0"/>
                          <m:t>s</m:t>
                        </m:r>
                        <m:r>
                          <m:rPr>
                            <m:nor/>
                          </m:rPr>
                          <a:rPr lang="en-US" sz="100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IL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L" sz="1000" dirty="0"/>
                              <m:t>s</m:t>
                            </m:r>
                          </m:e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IL" sz="1000" dirty="0"/>
                          <m:t>)</m:t>
                        </m:r>
                        <m:r>
                          <a:rPr lang="en-IL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</m:nary>
                    <m:r>
                      <m:rPr>
                        <m:nor/>
                      </m:rPr>
                      <a:rPr lang="en-IL" sz="1000" dirty="0" smtClean="0"/>
                      <m:t>r</m:t>
                    </m:r>
                    <m:r>
                      <m:rPr>
                        <m:nor/>
                      </m:rPr>
                      <a:rPr lang="en-IL" sz="1000" dirty="0"/>
                      <m:t>wd</m:t>
                    </m:r>
                    <m:r>
                      <a:rPr lang="en-US" sz="10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L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L" sz="1000" dirty="0"/>
                          <m:t>s</m:t>
                        </m:r>
                      </m:e>
                      <m:sup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sz="1000" dirty="0"/>
                  <a:t>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IL" sz="1000" dirty="0"/>
                          <m:t>N</m:t>
                        </m:r>
                      </m:e>
                      <m:sub>
                        <m:sSup>
                          <m:sSupPr>
                            <m:ctrlPr>
                              <a:rPr lang="en-IL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L" sz="1000" dirty="0"/>
                              <m:t>s</m:t>
                            </m:r>
                          </m:e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IL" sz="1000" dirty="0"/>
              </a:p>
              <a:p>
                <a:endParaRPr lang="en-IL" sz="1200" dirty="0"/>
              </a:p>
              <a:p>
                <a:endParaRPr lang="en-IL" sz="1200" dirty="0"/>
              </a:p>
              <a:p>
                <a:endParaRPr lang="en-IL" sz="1200" dirty="0"/>
              </a:p>
              <a:p>
                <a:endParaRPr lang="en-IL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2860560-2F4F-134B-C706-32488A29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169" y="2125608"/>
                <a:ext cx="2254798" cy="991041"/>
              </a:xfrm>
              <a:prstGeom prst="rect">
                <a:avLst/>
              </a:prstGeom>
              <a:blipFill>
                <a:blip r:embed="rId3"/>
                <a:stretch>
                  <a:fillRect t="-202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D2BFAA-FB65-2A6F-AF7A-EB50A1894F11}"/>
                  </a:ext>
                </a:extLst>
              </p:cNvPr>
              <p:cNvSpPr txBox="1"/>
              <p:nvPr/>
            </p:nvSpPr>
            <p:spPr>
              <a:xfrm>
                <a:off x="4781821" y="2115442"/>
                <a:ext cx="2214000" cy="1004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1000" dirty="0"/>
                  <a:t>EV(s) </a:t>
                </a:r>
                <a:r>
                  <a:rPr lang="en-IL" sz="1000" dirty="0">
                    <a:latin typeface="+mn-lt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IL" sz="1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IL" sz="1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L" sz="1000" dirty="0"/>
                              <m:t>s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m:rPr>
                            <m:nor/>
                          </m:rPr>
                          <a:rPr lang="en-US" sz="1000" b="0" i="0" dirty="0" smtClean="0">
                            <a:latin typeface="+mn-lt"/>
                          </a:rPr>
                          <m:t>p</m:t>
                        </m:r>
                      </m:e>
                    </m:nary>
                    <m:r>
                      <a:rPr lang="en-US" sz="10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L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L" sz="1000" dirty="0"/>
                          <m:t>s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sz="1000" dirty="0"/>
                      <m:t>s</m:t>
                    </m:r>
                    <m:r>
                      <a:rPr lang="en-US" sz="10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L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L" sz="1000" dirty="0">
                    <a:latin typeface="+mn-lt"/>
                  </a:rPr>
                  <a:t>rwd</a:t>
                </a:r>
                <a14:m>
                  <m:oMath xmlns:m="http://schemas.openxmlformats.org/officeDocument/2006/math">
                    <m:r>
                      <a:rPr lang="en-US" sz="10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L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L" sz="1000" dirty="0"/>
                          <m:t>s</m:t>
                        </m:r>
                      </m:e>
                      <m:sup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sz="1000" dirty="0">
                  <a:latin typeface="+mn-lt"/>
                </a:endParaRPr>
              </a:p>
              <a:p>
                <a:endParaRPr lang="en-IL" sz="1200" dirty="0"/>
              </a:p>
              <a:p>
                <a:endParaRPr lang="en-IL" sz="1200" dirty="0"/>
              </a:p>
              <a:p>
                <a:endParaRPr lang="en-IL" sz="1200" dirty="0"/>
              </a:p>
              <a:p>
                <a:endParaRPr lang="en-IL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9D2BFAA-FB65-2A6F-AF7A-EB50A1894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821" y="2115442"/>
                <a:ext cx="2214000" cy="1004442"/>
              </a:xfrm>
              <a:prstGeom prst="rect">
                <a:avLst/>
              </a:prstGeom>
              <a:blipFill>
                <a:blip r:embed="rId4"/>
                <a:stretch>
                  <a:fillRect t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2" name="TextBox 2011">
            <a:extLst>
              <a:ext uri="{FF2B5EF4-FFF2-40B4-BE49-F238E27FC236}">
                <a16:creationId xmlns:a16="http://schemas.microsoft.com/office/drawing/2014/main" id="{9E487D9D-271A-5EFD-F5C6-A18B88338CCB}"/>
              </a:ext>
            </a:extLst>
          </p:cNvPr>
          <p:cNvSpPr txBox="1"/>
          <p:nvPr/>
        </p:nvSpPr>
        <p:spPr>
          <a:xfrm>
            <a:off x="5466373" y="3215512"/>
            <a:ext cx="1135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</a:t>
            </a:r>
            <a:r>
              <a:rPr lang="en-IL" sz="800" dirty="0"/>
              <a:t>um</a:t>
            </a:r>
          </a:p>
          <a:p>
            <a:endParaRPr lang="en-IL" sz="1000" dirty="0"/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1A77A311-E23C-805C-E0AA-9548C5A18482}"/>
              </a:ext>
            </a:extLst>
          </p:cNvPr>
          <p:cNvSpPr txBox="1"/>
          <p:nvPr/>
        </p:nvSpPr>
        <p:spPr>
          <a:xfrm>
            <a:off x="7643014" y="2428560"/>
            <a:ext cx="211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000" dirty="0"/>
              <a:t>s</a:t>
            </a:r>
          </a:p>
        </p:txBody>
      </p:sp>
      <p:sp>
        <p:nvSpPr>
          <p:cNvPr id="1777" name="TextBox 1776">
            <a:extLst>
              <a:ext uri="{FF2B5EF4-FFF2-40B4-BE49-F238E27FC236}">
                <a16:creationId xmlns:a16="http://schemas.microsoft.com/office/drawing/2014/main" id="{3A2DA5BD-7ECB-141F-9181-5094E976DA20}"/>
              </a:ext>
            </a:extLst>
          </p:cNvPr>
          <p:cNvSpPr txBox="1"/>
          <p:nvPr/>
        </p:nvSpPr>
        <p:spPr>
          <a:xfrm>
            <a:off x="6857717" y="10703"/>
            <a:ext cx="2288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Predecessor Representation</a:t>
            </a:r>
            <a:endParaRPr lang="en-IL" sz="1200" dirty="0">
              <a:solidFill>
                <a:schemeClr val="accent1">
                  <a:lumMod val="75000"/>
                </a:schemeClr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1838" name="TextBox 1837">
            <a:extLst>
              <a:ext uri="{FF2B5EF4-FFF2-40B4-BE49-F238E27FC236}">
                <a16:creationId xmlns:a16="http://schemas.microsoft.com/office/drawing/2014/main" id="{179FD167-5CC3-DF73-9F0F-E6EA74346977}"/>
              </a:ext>
            </a:extLst>
          </p:cNvPr>
          <p:cNvSpPr txBox="1"/>
          <p:nvPr/>
        </p:nvSpPr>
        <p:spPr>
          <a:xfrm>
            <a:off x="4632483" y="15245"/>
            <a:ext cx="215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Successor Representation</a:t>
            </a:r>
            <a:endParaRPr lang="en-IL" sz="1200" dirty="0">
              <a:solidFill>
                <a:srgbClr val="FF0000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544E9E0-24AE-2674-2FEE-C11BF413F4F7}"/>
              </a:ext>
            </a:extLst>
          </p:cNvPr>
          <p:cNvSpPr txBox="1"/>
          <p:nvPr/>
        </p:nvSpPr>
        <p:spPr>
          <a:xfrm>
            <a:off x="5829751" y="1788221"/>
            <a:ext cx="1926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Computation</a:t>
            </a:r>
            <a:endParaRPr lang="en-IL" sz="1600" dirty="0">
              <a:solidFill>
                <a:schemeClr val="tx1"/>
              </a:solidFill>
            </a:endParaRPr>
          </a:p>
        </p:txBody>
      </p:sp>
      <p:graphicFrame>
        <p:nvGraphicFramePr>
          <p:cNvPr id="455" name="Table 454">
            <a:extLst>
              <a:ext uri="{FF2B5EF4-FFF2-40B4-BE49-F238E27FC236}">
                <a16:creationId xmlns:a16="http://schemas.microsoft.com/office/drawing/2014/main" id="{E21D4ED2-A7CA-3A73-D216-3CABB262B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854173"/>
              </p:ext>
            </p:extLst>
          </p:nvPr>
        </p:nvGraphicFramePr>
        <p:xfrm>
          <a:off x="4564557" y="2707400"/>
          <a:ext cx="2162765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786596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23268356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48784267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253679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20906503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6723550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999667881"/>
                    </a:ext>
                  </a:extLst>
                </a:gridCol>
                <a:gridCol w="182765">
                  <a:extLst>
                    <a:ext uri="{9D8B030D-6E8A-4147-A177-3AD203B41FA5}">
                      <a16:colId xmlns:a16="http://schemas.microsoft.com/office/drawing/2014/main" val="4788824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6484397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648540205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.48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.02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.48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.02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.28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.09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.12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.01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.12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.01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.28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.09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sp>
        <p:nvSpPr>
          <p:cNvPr id="2050" name="TextBox 2049">
            <a:extLst>
              <a:ext uri="{FF2B5EF4-FFF2-40B4-BE49-F238E27FC236}">
                <a16:creationId xmlns:a16="http://schemas.microsoft.com/office/drawing/2014/main" id="{C3C2CA0E-9147-69B9-D12A-CD0B03B9D521}"/>
              </a:ext>
            </a:extLst>
          </p:cNvPr>
          <p:cNvSpPr txBox="1"/>
          <p:nvPr/>
        </p:nvSpPr>
        <p:spPr>
          <a:xfrm rot="3575429">
            <a:off x="182503" y="4470830"/>
            <a:ext cx="688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 dirty="0"/>
              <a:t>Time</a:t>
            </a:r>
            <a:endParaRPr lang="en-IL" dirty="0"/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9F7CA320-BCA9-3F4E-8C91-F65A16C4B6E5}"/>
              </a:ext>
            </a:extLst>
          </p:cNvPr>
          <p:cNvSpPr txBox="1"/>
          <p:nvPr/>
        </p:nvSpPr>
        <p:spPr>
          <a:xfrm rot="3575429">
            <a:off x="2291447" y="4477385"/>
            <a:ext cx="688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 dirty="0"/>
              <a:t>Time</a:t>
            </a:r>
            <a:endParaRPr lang="en-IL" dirty="0"/>
          </a:p>
        </p:txBody>
      </p:sp>
      <p:sp>
        <p:nvSpPr>
          <p:cNvPr id="1775" name="TextBox 1774">
            <a:extLst>
              <a:ext uri="{FF2B5EF4-FFF2-40B4-BE49-F238E27FC236}">
                <a16:creationId xmlns:a16="http://schemas.microsoft.com/office/drawing/2014/main" id="{86DF4197-B93E-4EAE-9842-3C9013F2EA1F}"/>
              </a:ext>
            </a:extLst>
          </p:cNvPr>
          <p:cNvSpPr txBox="1"/>
          <p:nvPr/>
        </p:nvSpPr>
        <p:spPr>
          <a:xfrm>
            <a:off x="1294998" y="4328"/>
            <a:ext cx="1333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200" dirty="0">
                <a:latin typeface="Mangal" panose="02040503050203030202" pitchFamily="18" charset="0"/>
                <a:cs typeface="Mangal" panose="02040503050203030202" pitchFamily="18" charset="0"/>
              </a:rPr>
              <a:t>State</a:t>
            </a:r>
            <a:r>
              <a:rPr lang="en-IL" sz="800" dirty="0"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IL" sz="1200" dirty="0">
                <a:latin typeface="Mangal" panose="02040503050203030202" pitchFamily="18" charset="0"/>
                <a:cs typeface="Mangal" panose="02040503050203030202" pitchFamily="18" charset="0"/>
              </a:rPr>
              <a:t>Space</a:t>
            </a:r>
          </a:p>
        </p:txBody>
      </p:sp>
      <p:grpSp>
        <p:nvGrpSpPr>
          <p:cNvPr id="519" name="Group 518">
            <a:extLst>
              <a:ext uri="{FF2B5EF4-FFF2-40B4-BE49-F238E27FC236}">
                <a16:creationId xmlns:a16="http://schemas.microsoft.com/office/drawing/2014/main" id="{5D83E2EB-38A5-8A0E-4D7C-7FFA956DD54B}"/>
              </a:ext>
            </a:extLst>
          </p:cNvPr>
          <p:cNvGrpSpPr/>
          <p:nvPr/>
        </p:nvGrpSpPr>
        <p:grpSpPr>
          <a:xfrm>
            <a:off x="141645" y="3469080"/>
            <a:ext cx="3297013" cy="297694"/>
            <a:chOff x="1974932" y="3701190"/>
            <a:chExt cx="3424544" cy="319974"/>
          </a:xfrm>
        </p:grpSpPr>
        <p:sp>
          <p:nvSpPr>
            <p:cNvPr id="515" name="Arrow: Chevron 514">
              <a:extLst>
                <a:ext uri="{FF2B5EF4-FFF2-40B4-BE49-F238E27FC236}">
                  <a16:creationId xmlns:a16="http://schemas.microsoft.com/office/drawing/2014/main" id="{EEC83551-C228-5567-A6E1-79DFA3DAF613}"/>
                </a:ext>
              </a:extLst>
            </p:cNvPr>
            <p:cNvSpPr/>
            <p:nvPr/>
          </p:nvSpPr>
          <p:spPr>
            <a:xfrm>
              <a:off x="1974932" y="3701190"/>
              <a:ext cx="1179346" cy="315379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Learning</a:t>
              </a:r>
            </a:p>
          </p:txBody>
        </p:sp>
        <p:sp>
          <p:nvSpPr>
            <p:cNvPr id="516" name="Arrow: Chevron 515">
              <a:extLst>
                <a:ext uri="{FF2B5EF4-FFF2-40B4-BE49-F238E27FC236}">
                  <a16:creationId xmlns:a16="http://schemas.microsoft.com/office/drawing/2014/main" id="{7E897DF4-9205-18E1-0122-DD53205194C1}"/>
                </a:ext>
              </a:extLst>
            </p:cNvPr>
            <p:cNvSpPr/>
            <p:nvPr/>
          </p:nvSpPr>
          <p:spPr>
            <a:xfrm>
              <a:off x="3101739" y="3706867"/>
              <a:ext cx="1179345" cy="31253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 Decision</a:t>
              </a:r>
            </a:p>
          </p:txBody>
        </p:sp>
        <p:sp>
          <p:nvSpPr>
            <p:cNvPr id="518" name="Arrow: Chevron 517">
              <a:extLst>
                <a:ext uri="{FF2B5EF4-FFF2-40B4-BE49-F238E27FC236}">
                  <a16:creationId xmlns:a16="http://schemas.microsoft.com/office/drawing/2014/main" id="{AB938977-E54C-8751-B2B6-6D0E51FAE90B}"/>
                </a:ext>
              </a:extLst>
            </p:cNvPr>
            <p:cNvSpPr/>
            <p:nvPr/>
          </p:nvSpPr>
          <p:spPr>
            <a:xfrm>
              <a:off x="4220131" y="3708721"/>
              <a:ext cx="1179345" cy="312443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Post 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Map-Change</a:t>
              </a:r>
            </a:p>
          </p:txBody>
        </p:sp>
      </p:grpSp>
      <p:sp>
        <p:nvSpPr>
          <p:cNvPr id="522" name="TextBox 521">
            <a:extLst>
              <a:ext uri="{FF2B5EF4-FFF2-40B4-BE49-F238E27FC236}">
                <a16:creationId xmlns:a16="http://schemas.microsoft.com/office/drawing/2014/main" id="{9082A368-345C-D607-F247-F54B86E1FA9F}"/>
              </a:ext>
            </a:extLst>
          </p:cNvPr>
          <p:cNvSpPr txBox="1"/>
          <p:nvPr/>
        </p:nvSpPr>
        <p:spPr>
          <a:xfrm>
            <a:off x="1073380" y="3198360"/>
            <a:ext cx="1333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200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Task</a:t>
            </a:r>
            <a:r>
              <a:rPr lang="en-IL" sz="1000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IL" sz="1200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Structure</a:t>
            </a:r>
          </a:p>
        </p:txBody>
      </p:sp>
      <p:grpSp>
        <p:nvGrpSpPr>
          <p:cNvPr id="1791" name="Group 1790">
            <a:extLst>
              <a:ext uri="{FF2B5EF4-FFF2-40B4-BE49-F238E27FC236}">
                <a16:creationId xmlns:a16="http://schemas.microsoft.com/office/drawing/2014/main" id="{4B75E12D-EE5A-03AC-0D0C-BD5F50714F79}"/>
              </a:ext>
            </a:extLst>
          </p:cNvPr>
          <p:cNvGrpSpPr/>
          <p:nvPr/>
        </p:nvGrpSpPr>
        <p:grpSpPr>
          <a:xfrm>
            <a:off x="1503418" y="3908144"/>
            <a:ext cx="837077" cy="789502"/>
            <a:chOff x="4234389" y="3859300"/>
            <a:chExt cx="846069" cy="848590"/>
          </a:xfrm>
        </p:grpSpPr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89071CEC-2FAA-0E6D-B6A8-3689D413D3F2}"/>
                </a:ext>
              </a:extLst>
            </p:cNvPr>
            <p:cNvGrpSpPr/>
            <p:nvPr/>
          </p:nvGrpSpPr>
          <p:grpSpPr>
            <a:xfrm>
              <a:off x="4234389" y="3859300"/>
              <a:ext cx="840813" cy="479598"/>
              <a:chOff x="4151524" y="3855143"/>
              <a:chExt cx="840813" cy="479598"/>
            </a:xfrm>
          </p:grpSpPr>
          <p:sp>
            <p:nvSpPr>
              <p:cNvPr id="1899" name="Rectangle: Rounded Corners 1898">
                <a:extLst>
                  <a:ext uri="{FF2B5EF4-FFF2-40B4-BE49-F238E27FC236}">
                    <a16:creationId xmlns:a16="http://schemas.microsoft.com/office/drawing/2014/main" id="{088DE89A-75E2-F170-B087-9894C2E0A8F9}"/>
                  </a:ext>
                </a:extLst>
              </p:cNvPr>
              <p:cNvSpPr/>
              <p:nvPr/>
            </p:nvSpPr>
            <p:spPr>
              <a:xfrm>
                <a:off x="4189964" y="3876083"/>
                <a:ext cx="555866" cy="45865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1806" name="Google Shape;70;p14">
                <a:extLst>
                  <a:ext uri="{FF2B5EF4-FFF2-40B4-BE49-F238E27FC236}">
                    <a16:creationId xmlns:a16="http://schemas.microsoft.com/office/drawing/2014/main" id="{84CDCF41-A9F7-BCF1-A839-9387BC2C29C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391757" y="3969664"/>
                <a:ext cx="198379" cy="1983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0" name="Google Shape;76;p14">
                <a:extLst>
                  <a:ext uri="{FF2B5EF4-FFF2-40B4-BE49-F238E27FC236}">
                    <a16:creationId xmlns:a16="http://schemas.microsoft.com/office/drawing/2014/main" id="{B8930C89-8820-3B60-285E-9C76449FEE0E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546297" y="3987583"/>
                <a:ext cx="162968" cy="162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11" name="TextBox 1810">
                <a:extLst>
                  <a:ext uri="{FF2B5EF4-FFF2-40B4-BE49-F238E27FC236}">
                    <a16:creationId xmlns:a16="http://schemas.microsoft.com/office/drawing/2014/main" id="{82D16F89-FB94-CF6A-3A44-2AB96A535165}"/>
                  </a:ext>
                </a:extLst>
              </p:cNvPr>
              <p:cNvSpPr txBox="1"/>
              <p:nvPr/>
            </p:nvSpPr>
            <p:spPr>
              <a:xfrm>
                <a:off x="4151524" y="4090041"/>
                <a:ext cx="523372" cy="198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tx1"/>
                    </a:solidFill>
                  </a:rPr>
                  <a:t>156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2" name="TextBox 1811">
                <a:extLst>
                  <a:ext uri="{FF2B5EF4-FFF2-40B4-BE49-F238E27FC236}">
                    <a16:creationId xmlns:a16="http://schemas.microsoft.com/office/drawing/2014/main" id="{9780A615-D514-CD92-26B1-75454C32E0F7}"/>
                  </a:ext>
                </a:extLst>
              </p:cNvPr>
              <p:cNvSpPr txBox="1"/>
              <p:nvPr/>
            </p:nvSpPr>
            <p:spPr>
              <a:xfrm>
                <a:off x="4167342" y="3855143"/>
                <a:ext cx="607542" cy="198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Reward Info</a:t>
                </a:r>
              </a:p>
            </p:txBody>
          </p:sp>
          <p:sp>
            <p:nvSpPr>
              <p:cNvPr id="1817" name="TextBox 1816">
                <a:extLst>
                  <a:ext uri="{FF2B5EF4-FFF2-40B4-BE49-F238E27FC236}">
                    <a16:creationId xmlns:a16="http://schemas.microsoft.com/office/drawing/2014/main" id="{E0E4914D-F261-3931-B429-152A251F4677}"/>
                  </a:ext>
                </a:extLst>
              </p:cNvPr>
              <p:cNvSpPr txBox="1"/>
              <p:nvPr/>
            </p:nvSpPr>
            <p:spPr>
              <a:xfrm>
                <a:off x="4302529" y="4086939"/>
                <a:ext cx="523372" cy="198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tx1"/>
                    </a:solidFill>
                  </a:rPr>
                  <a:t>208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8" name="TextBox 1817">
                <a:extLst>
                  <a:ext uri="{FF2B5EF4-FFF2-40B4-BE49-F238E27FC236}">
                    <a16:creationId xmlns:a16="http://schemas.microsoft.com/office/drawing/2014/main" id="{D15DF0FF-9B56-4484-D3A6-3D40B7EEA99A}"/>
                  </a:ext>
                </a:extLst>
              </p:cNvPr>
              <p:cNvSpPr txBox="1"/>
              <p:nvPr/>
            </p:nvSpPr>
            <p:spPr>
              <a:xfrm>
                <a:off x="4468965" y="4085940"/>
                <a:ext cx="523372" cy="198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tx1"/>
                    </a:solidFill>
                  </a:rPr>
                  <a:t>137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807" name="Google Shape;79;p14">
                <a:extLst>
                  <a:ext uri="{FF2B5EF4-FFF2-40B4-BE49-F238E27FC236}">
                    <a16:creationId xmlns:a16="http://schemas.microsoft.com/office/drawing/2014/main" id="{30B1CB40-F22E-08A4-8625-5BBA8D1A81C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232683" y="3994127"/>
                <a:ext cx="152384" cy="1523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35" name="Group 534">
              <a:extLst>
                <a:ext uri="{FF2B5EF4-FFF2-40B4-BE49-F238E27FC236}">
                  <a16:creationId xmlns:a16="http://schemas.microsoft.com/office/drawing/2014/main" id="{0DCCC1E2-7DE0-52A1-3287-BF86D34D7F9F}"/>
                </a:ext>
              </a:extLst>
            </p:cNvPr>
            <p:cNvGrpSpPr/>
            <p:nvPr/>
          </p:nvGrpSpPr>
          <p:grpSpPr>
            <a:xfrm>
              <a:off x="4389673" y="4234707"/>
              <a:ext cx="690785" cy="473183"/>
              <a:chOff x="4305496" y="4222417"/>
              <a:chExt cx="690785" cy="574018"/>
            </a:xfrm>
          </p:grpSpPr>
          <p:grpSp>
            <p:nvGrpSpPr>
              <p:cNvPr id="528" name="Group 527">
                <a:extLst>
                  <a:ext uri="{FF2B5EF4-FFF2-40B4-BE49-F238E27FC236}">
                    <a16:creationId xmlns:a16="http://schemas.microsoft.com/office/drawing/2014/main" id="{5672BE88-F46B-B475-0C68-1B47A74336D5}"/>
                  </a:ext>
                </a:extLst>
              </p:cNvPr>
              <p:cNvGrpSpPr/>
              <p:nvPr/>
            </p:nvGrpSpPr>
            <p:grpSpPr>
              <a:xfrm>
                <a:off x="4407558" y="4222417"/>
                <a:ext cx="588723" cy="574018"/>
                <a:chOff x="4488363" y="4341029"/>
                <a:chExt cx="588723" cy="574018"/>
              </a:xfrm>
            </p:grpSpPr>
            <p:sp>
              <p:nvSpPr>
                <p:cNvPr id="1900" name="Rectangle: Rounded Corners 1899">
                  <a:extLst>
                    <a:ext uri="{FF2B5EF4-FFF2-40B4-BE49-F238E27FC236}">
                      <a16:creationId xmlns:a16="http://schemas.microsoft.com/office/drawing/2014/main" id="{A56B6AF3-2906-4E2F-2AB0-D79E9436691B}"/>
                    </a:ext>
                  </a:extLst>
                </p:cNvPr>
                <p:cNvSpPr/>
                <p:nvPr/>
              </p:nvSpPr>
              <p:spPr>
                <a:xfrm>
                  <a:off x="4488363" y="4358648"/>
                  <a:ext cx="552909" cy="556399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pic>
              <p:nvPicPr>
                <p:cNvPr id="1804" name="Google Shape;71;p14">
                  <a:extLst>
                    <a:ext uri="{FF2B5EF4-FFF2-40B4-BE49-F238E27FC236}">
                      <a16:creationId xmlns:a16="http://schemas.microsoft.com/office/drawing/2014/main" id="{76C359A6-6393-2CC7-7342-EF8B154CAF3E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8">
                  <a:alphaModFix/>
                </a:blip>
                <a:srcRect t="20496"/>
                <a:stretch/>
              </p:blipFill>
              <p:spPr>
                <a:xfrm>
                  <a:off x="4564884" y="4564718"/>
                  <a:ext cx="161153" cy="1611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05" name="Google Shape;84;p14">
                  <a:extLst>
                    <a:ext uri="{FF2B5EF4-FFF2-40B4-BE49-F238E27FC236}">
                      <a16:creationId xmlns:a16="http://schemas.microsoft.com/office/drawing/2014/main" id="{BCA6F3FC-A633-E450-0CC4-AB419D8D7396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4803995" y="4564718"/>
                  <a:ext cx="144000" cy="17468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09" name="TextBox 1808">
                  <a:extLst>
                    <a:ext uri="{FF2B5EF4-FFF2-40B4-BE49-F238E27FC236}">
                      <a16:creationId xmlns:a16="http://schemas.microsoft.com/office/drawing/2014/main" id="{CE9EAE3B-0010-F0D2-A698-C7E030802C76}"/>
                    </a:ext>
                  </a:extLst>
                </p:cNvPr>
                <p:cNvSpPr txBox="1"/>
                <p:nvPr/>
              </p:nvSpPr>
              <p:spPr>
                <a:xfrm>
                  <a:off x="4685999" y="4655152"/>
                  <a:ext cx="391087" cy="240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/>
                    <a:t>Right</a:t>
                  </a:r>
                  <a:endParaRPr lang="en-IL" sz="700" dirty="0"/>
                </a:p>
              </p:txBody>
            </p:sp>
            <p:sp>
              <p:nvSpPr>
                <p:cNvPr id="1823" name="TextBox 1822">
                  <a:extLst>
                    <a:ext uri="{FF2B5EF4-FFF2-40B4-BE49-F238E27FC236}">
                      <a16:creationId xmlns:a16="http://schemas.microsoft.com/office/drawing/2014/main" id="{BC4E7D64-326D-5577-78C2-9A7B83ACBB55}"/>
                    </a:ext>
                  </a:extLst>
                </p:cNvPr>
                <p:cNvSpPr txBox="1"/>
                <p:nvPr/>
              </p:nvSpPr>
              <p:spPr>
                <a:xfrm>
                  <a:off x="4506158" y="4341029"/>
                  <a:ext cx="522195" cy="2407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Choose</a:t>
                  </a:r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08" name="TextBox 1807">
                <a:extLst>
                  <a:ext uri="{FF2B5EF4-FFF2-40B4-BE49-F238E27FC236}">
                    <a16:creationId xmlns:a16="http://schemas.microsoft.com/office/drawing/2014/main" id="{C69ADFB0-AF46-8C6C-8926-05F3F712E422}"/>
                  </a:ext>
                </a:extLst>
              </p:cNvPr>
              <p:cNvSpPr txBox="1"/>
              <p:nvPr/>
            </p:nvSpPr>
            <p:spPr>
              <a:xfrm>
                <a:off x="4305496" y="4523028"/>
                <a:ext cx="565818" cy="260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    </a:t>
                </a:r>
                <a:r>
                  <a:rPr lang="en-US" sz="600" dirty="0"/>
                  <a:t>Left</a:t>
                </a:r>
                <a:endParaRPr lang="en-IL" sz="700" dirty="0"/>
              </a:p>
            </p:txBody>
          </p:sp>
        </p:grp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B48CC25E-7C1A-B3FB-0353-979B7B693F45}"/>
              </a:ext>
            </a:extLst>
          </p:cNvPr>
          <p:cNvGrpSpPr/>
          <p:nvPr/>
        </p:nvGrpSpPr>
        <p:grpSpPr>
          <a:xfrm>
            <a:off x="2188875" y="3789966"/>
            <a:ext cx="1390753" cy="1148253"/>
            <a:chOff x="4897556" y="3842830"/>
            <a:chExt cx="1405692" cy="1234192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6736396F-FDCE-1D5F-B77A-66BDEE35DC35}"/>
                </a:ext>
              </a:extLst>
            </p:cNvPr>
            <p:cNvGrpSpPr/>
            <p:nvPr/>
          </p:nvGrpSpPr>
          <p:grpSpPr>
            <a:xfrm>
              <a:off x="4897556" y="3842830"/>
              <a:ext cx="1298513" cy="486056"/>
              <a:chOff x="4987697" y="3838410"/>
              <a:chExt cx="1298513" cy="486056"/>
            </a:xfrm>
          </p:grpSpPr>
          <p:sp>
            <p:nvSpPr>
              <p:cNvPr id="1902" name="Rectangle: Rounded Corners 1901">
                <a:extLst>
                  <a:ext uri="{FF2B5EF4-FFF2-40B4-BE49-F238E27FC236}">
                    <a16:creationId xmlns:a16="http://schemas.microsoft.com/office/drawing/2014/main" id="{4BC908A3-1B83-1223-38A2-A51C701D50AD}"/>
                  </a:ext>
                </a:extLst>
              </p:cNvPr>
              <p:cNvSpPr/>
              <p:nvPr/>
            </p:nvSpPr>
            <p:spPr>
              <a:xfrm>
                <a:off x="5362333" y="3865807"/>
                <a:ext cx="559108" cy="458659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pic>
            <p:nvPicPr>
              <p:cNvPr id="1987" name="Google Shape;79;p14">
                <a:extLst>
                  <a:ext uri="{FF2B5EF4-FFF2-40B4-BE49-F238E27FC236}">
                    <a16:creationId xmlns:a16="http://schemas.microsoft.com/office/drawing/2014/main" id="{D9A06F51-6DFA-6B78-F40C-ECFAF91C020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750779" y="3970174"/>
                <a:ext cx="147778" cy="14919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89" name="Straight Arrow Connector 1988">
                <a:extLst>
                  <a:ext uri="{FF2B5EF4-FFF2-40B4-BE49-F238E27FC236}">
                    <a16:creationId xmlns:a16="http://schemas.microsoft.com/office/drawing/2014/main" id="{398F02A0-790E-A15F-1CCE-0F9A5A4A9A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2075" y="4044769"/>
                <a:ext cx="228704" cy="187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1" name="TextBox 1860">
                <a:extLst>
                  <a:ext uri="{FF2B5EF4-FFF2-40B4-BE49-F238E27FC236}">
                    <a16:creationId xmlns:a16="http://schemas.microsoft.com/office/drawing/2014/main" id="{180D4B33-2B96-8F51-3546-5AB159B5CB40}"/>
                  </a:ext>
                </a:extLst>
              </p:cNvPr>
              <p:cNvSpPr txBox="1"/>
              <p:nvPr/>
            </p:nvSpPr>
            <p:spPr>
              <a:xfrm>
                <a:off x="4987697" y="3838410"/>
                <a:ext cx="1298513" cy="198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Map Change</a:t>
                </a:r>
              </a:p>
            </p:txBody>
          </p: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094CC7C6-B24C-E82D-D9A9-B13330AB69E1}"/>
                </a:ext>
              </a:extLst>
            </p:cNvPr>
            <p:cNvGrpSpPr/>
            <p:nvPr/>
          </p:nvGrpSpPr>
          <p:grpSpPr>
            <a:xfrm>
              <a:off x="5381396" y="4231794"/>
              <a:ext cx="725293" cy="468189"/>
              <a:chOff x="5572211" y="4175673"/>
              <a:chExt cx="725293" cy="468189"/>
            </a:xfrm>
          </p:grpSpPr>
          <p:sp>
            <p:nvSpPr>
              <p:cNvPr id="1903" name="Rectangle: Rounded Corners 1902">
                <a:extLst>
                  <a:ext uri="{FF2B5EF4-FFF2-40B4-BE49-F238E27FC236}">
                    <a16:creationId xmlns:a16="http://schemas.microsoft.com/office/drawing/2014/main" id="{CF98A887-759D-5C96-DA60-4F158AA38E5D}"/>
                  </a:ext>
                </a:extLst>
              </p:cNvPr>
              <p:cNvSpPr/>
              <p:nvPr/>
            </p:nvSpPr>
            <p:spPr>
              <a:xfrm>
                <a:off x="5668955" y="4185204"/>
                <a:ext cx="548600" cy="458658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2006" name="TextBox 2005">
                <a:extLst>
                  <a:ext uri="{FF2B5EF4-FFF2-40B4-BE49-F238E27FC236}">
                    <a16:creationId xmlns:a16="http://schemas.microsoft.com/office/drawing/2014/main" id="{E9406EFC-182E-DDE0-3ACE-22E901AB76B2}"/>
                  </a:ext>
                </a:extLst>
              </p:cNvPr>
              <p:cNvSpPr txBox="1"/>
              <p:nvPr/>
            </p:nvSpPr>
            <p:spPr>
              <a:xfrm>
                <a:off x="5777418" y="4415554"/>
                <a:ext cx="367678" cy="198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solidFill>
                      <a:schemeClr val="tx1"/>
                    </a:solidFill>
                  </a:rPr>
                  <a:t>100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5" name="TextBox 1864">
                <a:extLst>
                  <a:ext uri="{FF2B5EF4-FFF2-40B4-BE49-F238E27FC236}">
                    <a16:creationId xmlns:a16="http://schemas.microsoft.com/office/drawing/2014/main" id="{C95B3EED-262F-766D-3386-42D8F09A81FF}"/>
                  </a:ext>
                </a:extLst>
              </p:cNvPr>
              <p:cNvSpPr txBox="1"/>
              <p:nvPr/>
            </p:nvSpPr>
            <p:spPr>
              <a:xfrm>
                <a:off x="5572211" y="4175673"/>
                <a:ext cx="725293" cy="198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tx1"/>
                    </a:solidFill>
                  </a:rPr>
                  <a:t>Reward Info</a:t>
                </a:r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35A6A13B-F632-DAB9-1FEB-074D8DA6713B}"/>
                </a:ext>
              </a:extLst>
            </p:cNvPr>
            <p:cNvGrpSpPr/>
            <p:nvPr/>
          </p:nvGrpSpPr>
          <p:grpSpPr>
            <a:xfrm>
              <a:off x="5597391" y="4604112"/>
              <a:ext cx="705857" cy="472910"/>
              <a:chOff x="4295448" y="4192280"/>
              <a:chExt cx="705857" cy="573690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17960249-FCAF-1FB2-1244-871853836FF6}"/>
                  </a:ext>
                </a:extLst>
              </p:cNvPr>
              <p:cNvGrpSpPr/>
              <p:nvPr/>
            </p:nvGrpSpPr>
            <p:grpSpPr>
              <a:xfrm>
                <a:off x="4397510" y="4192280"/>
                <a:ext cx="603795" cy="573690"/>
                <a:chOff x="4478315" y="4310892"/>
                <a:chExt cx="603795" cy="573690"/>
              </a:xfrm>
            </p:grpSpPr>
            <p:sp>
              <p:nvSpPr>
                <p:cNvPr id="549" name="Rectangle: Rounded Corners 1899">
                  <a:extLst>
                    <a:ext uri="{FF2B5EF4-FFF2-40B4-BE49-F238E27FC236}">
                      <a16:creationId xmlns:a16="http://schemas.microsoft.com/office/drawing/2014/main" id="{8DDA8526-2C4A-0E69-E863-B604D66F960A}"/>
                    </a:ext>
                  </a:extLst>
                </p:cNvPr>
                <p:cNvSpPr/>
                <p:nvPr/>
              </p:nvSpPr>
              <p:spPr>
                <a:xfrm>
                  <a:off x="4478315" y="4328182"/>
                  <a:ext cx="552909" cy="556400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pic>
              <p:nvPicPr>
                <p:cNvPr id="550" name="Google Shape;71;p14">
                  <a:extLst>
                    <a:ext uri="{FF2B5EF4-FFF2-40B4-BE49-F238E27FC236}">
                      <a16:creationId xmlns:a16="http://schemas.microsoft.com/office/drawing/2014/main" id="{1A2647BD-C86B-5ECA-1562-F31521FA26B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8">
                  <a:alphaModFix/>
                </a:blip>
                <a:srcRect t="20496"/>
                <a:stretch/>
              </p:blipFill>
              <p:spPr>
                <a:xfrm>
                  <a:off x="4554836" y="4540347"/>
                  <a:ext cx="161153" cy="16115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1" name="Google Shape;84;p14">
                  <a:extLst>
                    <a:ext uri="{FF2B5EF4-FFF2-40B4-BE49-F238E27FC236}">
                      <a16:creationId xmlns:a16="http://schemas.microsoft.com/office/drawing/2014/main" id="{11A08D43-870F-B1D0-84B2-EBE609A5CE4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4803995" y="4540347"/>
                  <a:ext cx="144000" cy="1746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2" name="TextBox 551">
                  <a:extLst>
                    <a:ext uri="{FF2B5EF4-FFF2-40B4-BE49-F238E27FC236}">
                      <a16:creationId xmlns:a16="http://schemas.microsoft.com/office/drawing/2014/main" id="{D544F08A-BCB7-D3AB-FC35-E90E8B8CCBDF}"/>
                    </a:ext>
                  </a:extLst>
                </p:cNvPr>
                <p:cNvSpPr txBox="1"/>
                <p:nvPr/>
              </p:nvSpPr>
              <p:spPr>
                <a:xfrm>
                  <a:off x="4691024" y="4630777"/>
                  <a:ext cx="391086" cy="240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 dirty="0"/>
                    <a:t>Right</a:t>
                  </a:r>
                  <a:endParaRPr lang="en-IL" sz="700" dirty="0"/>
                </a:p>
              </p:txBody>
            </p:sp>
            <p:sp>
              <p:nvSpPr>
                <p:cNvPr id="553" name="TextBox 552">
                  <a:extLst>
                    <a:ext uri="{FF2B5EF4-FFF2-40B4-BE49-F238E27FC236}">
                      <a16:creationId xmlns:a16="http://schemas.microsoft.com/office/drawing/2014/main" id="{F5A97275-C4C5-0821-FE12-8BF425EF8BAE}"/>
                    </a:ext>
                  </a:extLst>
                </p:cNvPr>
                <p:cNvSpPr txBox="1"/>
                <p:nvPr/>
              </p:nvSpPr>
              <p:spPr>
                <a:xfrm>
                  <a:off x="4488843" y="4310892"/>
                  <a:ext cx="522195" cy="240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Choose</a:t>
                  </a:r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8" name="TextBox 547">
                <a:extLst>
                  <a:ext uri="{FF2B5EF4-FFF2-40B4-BE49-F238E27FC236}">
                    <a16:creationId xmlns:a16="http://schemas.microsoft.com/office/drawing/2014/main" id="{8A4561DB-D124-1CCE-B5EE-05D0BBFDD2E7}"/>
                  </a:ext>
                </a:extLst>
              </p:cNvPr>
              <p:cNvSpPr txBox="1"/>
              <p:nvPr/>
            </p:nvSpPr>
            <p:spPr>
              <a:xfrm>
                <a:off x="4295448" y="4498659"/>
                <a:ext cx="565818" cy="260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    </a:t>
                </a:r>
                <a:r>
                  <a:rPr lang="en-US" sz="600" dirty="0"/>
                  <a:t>Left</a:t>
                </a:r>
                <a:endParaRPr lang="en-IL" sz="700" dirty="0"/>
              </a:p>
            </p:txBody>
          </p:sp>
        </p:grpSp>
      </p:grpSp>
      <p:grpSp>
        <p:nvGrpSpPr>
          <p:cNvPr id="1965" name="Group 1964">
            <a:extLst>
              <a:ext uri="{FF2B5EF4-FFF2-40B4-BE49-F238E27FC236}">
                <a16:creationId xmlns:a16="http://schemas.microsoft.com/office/drawing/2014/main" id="{B68600F6-3C77-2DD3-6B74-A87C7E83CBE1}"/>
              </a:ext>
            </a:extLst>
          </p:cNvPr>
          <p:cNvGrpSpPr/>
          <p:nvPr/>
        </p:nvGrpSpPr>
        <p:grpSpPr>
          <a:xfrm>
            <a:off x="67070" y="3807607"/>
            <a:ext cx="1436346" cy="1127203"/>
            <a:chOff x="2434492" y="3859495"/>
            <a:chExt cx="1451774" cy="1211566"/>
          </a:xfrm>
        </p:grpSpPr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4DA5802B-45EF-6F9A-494A-69042C2956DF}"/>
                </a:ext>
              </a:extLst>
            </p:cNvPr>
            <p:cNvGrpSpPr/>
            <p:nvPr/>
          </p:nvGrpSpPr>
          <p:grpSpPr>
            <a:xfrm>
              <a:off x="2434492" y="3859495"/>
              <a:ext cx="1451774" cy="1211566"/>
              <a:chOff x="4886923" y="3865468"/>
              <a:chExt cx="1451774" cy="1211566"/>
            </a:xfrm>
          </p:grpSpPr>
          <p:grpSp>
            <p:nvGrpSpPr>
              <p:cNvPr id="1940" name="Group 1939">
                <a:extLst>
                  <a:ext uri="{FF2B5EF4-FFF2-40B4-BE49-F238E27FC236}">
                    <a16:creationId xmlns:a16="http://schemas.microsoft.com/office/drawing/2014/main" id="{25EFAED2-BC4E-16FC-621C-3143E24B708F}"/>
                  </a:ext>
                </a:extLst>
              </p:cNvPr>
              <p:cNvGrpSpPr/>
              <p:nvPr/>
            </p:nvGrpSpPr>
            <p:grpSpPr>
              <a:xfrm>
                <a:off x="4886923" y="3865468"/>
                <a:ext cx="1298513" cy="458659"/>
                <a:chOff x="4977064" y="3861048"/>
                <a:chExt cx="1298513" cy="458659"/>
              </a:xfrm>
            </p:grpSpPr>
            <p:sp>
              <p:nvSpPr>
                <p:cNvPr id="1958" name="Rectangle: Rounded Corners 1901">
                  <a:extLst>
                    <a:ext uri="{FF2B5EF4-FFF2-40B4-BE49-F238E27FC236}">
                      <a16:creationId xmlns:a16="http://schemas.microsoft.com/office/drawing/2014/main" id="{88F776A1-A948-5828-0982-AB1700D3AD2F}"/>
                    </a:ext>
                  </a:extLst>
                </p:cNvPr>
                <p:cNvSpPr/>
                <p:nvPr/>
              </p:nvSpPr>
              <p:spPr>
                <a:xfrm>
                  <a:off x="5347430" y="3861048"/>
                  <a:ext cx="559108" cy="458659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pic>
              <p:nvPicPr>
                <p:cNvPr id="1960" name="Google Shape;84;p14">
                  <a:extLst>
                    <a:ext uri="{FF2B5EF4-FFF2-40B4-BE49-F238E27FC236}">
                      <a16:creationId xmlns:a16="http://schemas.microsoft.com/office/drawing/2014/main" id="{838E1FCA-0FCD-D3AC-EE0C-2082E6DECDEC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5555248" y="4020991"/>
                  <a:ext cx="142637" cy="144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62" name="TextBox 1961">
                  <a:extLst>
                    <a:ext uri="{FF2B5EF4-FFF2-40B4-BE49-F238E27FC236}">
                      <a16:creationId xmlns:a16="http://schemas.microsoft.com/office/drawing/2014/main" id="{1B959BA8-7E08-BA15-8091-0FC51CBC2AFC}"/>
                    </a:ext>
                  </a:extLst>
                </p:cNvPr>
                <p:cNvSpPr txBox="1"/>
                <p:nvPr/>
              </p:nvSpPr>
              <p:spPr>
                <a:xfrm>
                  <a:off x="4977064" y="3864721"/>
                  <a:ext cx="1298513" cy="198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Forced Choice</a:t>
                  </a:r>
                </a:p>
              </p:txBody>
            </p:sp>
          </p:grpSp>
          <p:grpSp>
            <p:nvGrpSpPr>
              <p:cNvPr id="1942" name="Group 1941">
                <a:extLst>
                  <a:ext uri="{FF2B5EF4-FFF2-40B4-BE49-F238E27FC236}">
                    <a16:creationId xmlns:a16="http://schemas.microsoft.com/office/drawing/2014/main" id="{37CB7079-51C8-7870-27C9-559FB9692907}"/>
                  </a:ext>
                </a:extLst>
              </p:cNvPr>
              <p:cNvGrpSpPr/>
              <p:nvPr/>
            </p:nvGrpSpPr>
            <p:grpSpPr>
              <a:xfrm>
                <a:off x="5381396" y="4231794"/>
                <a:ext cx="725293" cy="468189"/>
                <a:chOff x="5572211" y="4175673"/>
                <a:chExt cx="725293" cy="468189"/>
              </a:xfrm>
            </p:grpSpPr>
            <p:sp>
              <p:nvSpPr>
                <p:cNvPr id="1954" name="Rectangle: Rounded Corners 1902">
                  <a:extLst>
                    <a:ext uri="{FF2B5EF4-FFF2-40B4-BE49-F238E27FC236}">
                      <a16:creationId xmlns:a16="http://schemas.microsoft.com/office/drawing/2014/main" id="{12698974-C969-5327-E69B-1A6E0F9720E1}"/>
                    </a:ext>
                  </a:extLst>
                </p:cNvPr>
                <p:cNvSpPr/>
                <p:nvPr/>
              </p:nvSpPr>
              <p:spPr>
                <a:xfrm>
                  <a:off x="5668955" y="4185204"/>
                  <a:ext cx="548600" cy="458658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956" name="TextBox 1955">
                  <a:extLst>
                    <a:ext uri="{FF2B5EF4-FFF2-40B4-BE49-F238E27FC236}">
                      <a16:creationId xmlns:a16="http://schemas.microsoft.com/office/drawing/2014/main" id="{9F925038-CDCE-49CE-F82C-F7DBF3B22B88}"/>
                    </a:ext>
                  </a:extLst>
                </p:cNvPr>
                <p:cNvSpPr txBox="1"/>
                <p:nvPr/>
              </p:nvSpPr>
              <p:spPr>
                <a:xfrm>
                  <a:off x="5572211" y="4175673"/>
                  <a:ext cx="725293" cy="198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1st Transition</a:t>
                  </a:r>
                </a:p>
              </p:txBody>
            </p:sp>
          </p:grpSp>
          <p:grpSp>
            <p:nvGrpSpPr>
              <p:cNvPr id="1945" name="Group 1944">
                <a:extLst>
                  <a:ext uri="{FF2B5EF4-FFF2-40B4-BE49-F238E27FC236}">
                    <a16:creationId xmlns:a16="http://schemas.microsoft.com/office/drawing/2014/main" id="{E6EE113B-F38E-4A85-3F33-1B886CE854E2}"/>
                  </a:ext>
                </a:extLst>
              </p:cNvPr>
              <p:cNvGrpSpPr/>
              <p:nvPr/>
            </p:nvGrpSpPr>
            <p:grpSpPr>
              <a:xfrm>
                <a:off x="5654559" y="4609147"/>
                <a:ext cx="684138" cy="467887"/>
                <a:chOff x="4433421" y="4316987"/>
                <a:chExt cx="684138" cy="567595"/>
              </a:xfrm>
            </p:grpSpPr>
            <p:sp>
              <p:nvSpPr>
                <p:cNvPr id="1948" name="Rectangle: Rounded Corners 1899">
                  <a:extLst>
                    <a:ext uri="{FF2B5EF4-FFF2-40B4-BE49-F238E27FC236}">
                      <a16:creationId xmlns:a16="http://schemas.microsoft.com/office/drawing/2014/main" id="{CCD69285-F6D8-5DDB-2EC5-54DA7A866208}"/>
                    </a:ext>
                  </a:extLst>
                </p:cNvPr>
                <p:cNvSpPr/>
                <p:nvPr/>
              </p:nvSpPr>
              <p:spPr>
                <a:xfrm>
                  <a:off x="4478315" y="4328182"/>
                  <a:ext cx="552909" cy="556400"/>
                </a:xfrm>
                <a:prstGeom prst="round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p:sp>
              <p:nvSpPr>
                <p:cNvPr id="1953" name="TextBox 1952">
                  <a:extLst>
                    <a:ext uri="{FF2B5EF4-FFF2-40B4-BE49-F238E27FC236}">
                      <a16:creationId xmlns:a16="http://schemas.microsoft.com/office/drawing/2014/main" id="{BC579A47-8ABD-7E24-DB43-A77F980AE3C5}"/>
                    </a:ext>
                  </a:extLst>
                </p:cNvPr>
                <p:cNvSpPr txBox="1"/>
                <p:nvPr/>
              </p:nvSpPr>
              <p:spPr>
                <a:xfrm>
                  <a:off x="4433421" y="4316987"/>
                  <a:ext cx="684138" cy="2407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 dirty="0">
                      <a:solidFill>
                        <a:schemeClr val="tx1"/>
                      </a:solidFill>
                    </a:rPr>
                    <a:t>2</a:t>
                  </a:r>
                  <a:r>
                    <a:rPr lang="en-US" sz="600" baseline="30000" dirty="0">
                      <a:solidFill>
                        <a:schemeClr val="tx1"/>
                      </a:solidFill>
                    </a:rPr>
                    <a:t>nd</a:t>
                  </a:r>
                  <a:r>
                    <a:rPr lang="en-US" sz="600" dirty="0">
                      <a:solidFill>
                        <a:schemeClr val="tx1"/>
                      </a:solidFill>
                    </a:rPr>
                    <a:t> Transition</a:t>
                  </a:r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1963" name="Google Shape;79;p14">
              <a:extLst>
                <a:ext uri="{FF2B5EF4-FFF2-40B4-BE49-F238E27FC236}">
                  <a16:creationId xmlns:a16="http://schemas.microsoft.com/office/drawing/2014/main" id="{46708B84-148B-318F-7B85-FB7EA2DEED0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21949" y="4391843"/>
              <a:ext cx="152384" cy="152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4" name="Google Shape;76;p14">
              <a:extLst>
                <a:ext uri="{FF2B5EF4-FFF2-40B4-BE49-F238E27FC236}">
                  <a16:creationId xmlns:a16="http://schemas.microsoft.com/office/drawing/2014/main" id="{32788E48-B5C1-C166-B8BD-5CDEB13E1A7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40322" y="4768029"/>
              <a:ext cx="162968" cy="162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9" name="Arrow: Right 512">
            <a:extLst>
              <a:ext uri="{FF2B5EF4-FFF2-40B4-BE49-F238E27FC236}">
                <a16:creationId xmlns:a16="http://schemas.microsoft.com/office/drawing/2014/main" id="{735D1DDE-11C8-F610-F0EF-B065CECF3334}"/>
              </a:ext>
            </a:extLst>
          </p:cNvPr>
          <p:cNvSpPr/>
          <p:nvPr/>
        </p:nvSpPr>
        <p:spPr>
          <a:xfrm rot="3580976" flipV="1">
            <a:off x="-79250" y="4398171"/>
            <a:ext cx="1217337" cy="51974"/>
          </a:xfrm>
          <a:prstGeom prst="rightArrow">
            <a:avLst>
              <a:gd name="adj1" fmla="val 50000"/>
              <a:gd name="adj2" fmla="val 17559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800" dirty="0"/>
          </a:p>
        </p:txBody>
      </p:sp>
      <p:sp>
        <p:nvSpPr>
          <p:cNvPr id="2051" name="Arrow: Right 512">
            <a:extLst>
              <a:ext uri="{FF2B5EF4-FFF2-40B4-BE49-F238E27FC236}">
                <a16:creationId xmlns:a16="http://schemas.microsoft.com/office/drawing/2014/main" id="{EE6B612B-C102-33D1-B8B6-E2DDEFA5FEF7}"/>
              </a:ext>
            </a:extLst>
          </p:cNvPr>
          <p:cNvSpPr/>
          <p:nvPr/>
        </p:nvSpPr>
        <p:spPr>
          <a:xfrm rot="3580976" flipV="1">
            <a:off x="964531" y="4402641"/>
            <a:ext cx="1217337" cy="51974"/>
          </a:xfrm>
          <a:prstGeom prst="rightArrow">
            <a:avLst>
              <a:gd name="adj1" fmla="val 50000"/>
              <a:gd name="adj2" fmla="val 17559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800" dirty="0"/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BAD4CBFC-6E32-62A5-4140-B4D578B75876}"/>
              </a:ext>
            </a:extLst>
          </p:cNvPr>
          <p:cNvSpPr txBox="1"/>
          <p:nvPr/>
        </p:nvSpPr>
        <p:spPr>
          <a:xfrm rot="3575429">
            <a:off x="1226284" y="4475300"/>
            <a:ext cx="688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 dirty="0"/>
              <a:t>Time</a:t>
            </a:r>
            <a:endParaRPr lang="en-IL" dirty="0"/>
          </a:p>
        </p:txBody>
      </p:sp>
      <p:sp>
        <p:nvSpPr>
          <p:cNvPr id="2053" name="Arrow: Right 512">
            <a:extLst>
              <a:ext uri="{FF2B5EF4-FFF2-40B4-BE49-F238E27FC236}">
                <a16:creationId xmlns:a16="http://schemas.microsoft.com/office/drawing/2014/main" id="{0672E829-E670-3CB8-0F55-7FF504A2733E}"/>
              </a:ext>
            </a:extLst>
          </p:cNvPr>
          <p:cNvSpPr/>
          <p:nvPr/>
        </p:nvSpPr>
        <p:spPr>
          <a:xfrm rot="3580976" flipV="1">
            <a:off x="2029694" y="4404725"/>
            <a:ext cx="1217337" cy="51974"/>
          </a:xfrm>
          <a:prstGeom prst="rightArrow">
            <a:avLst>
              <a:gd name="adj1" fmla="val 50000"/>
              <a:gd name="adj2" fmla="val 17559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8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9123E1-658D-A660-0E14-AA06500D2ED3}"/>
              </a:ext>
            </a:extLst>
          </p:cNvPr>
          <p:cNvGrpSpPr>
            <a:grpSpLocks noChangeAspect="1"/>
          </p:cNvGrpSpPr>
          <p:nvPr/>
        </p:nvGrpSpPr>
        <p:grpSpPr>
          <a:xfrm>
            <a:off x="25903" y="307110"/>
            <a:ext cx="3715401" cy="2423121"/>
            <a:chOff x="48517" y="101238"/>
            <a:chExt cx="4267668" cy="295980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A51444D-E974-CCDC-71C1-9A36CAE5E0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517" y="101238"/>
              <a:ext cx="4267668" cy="2959808"/>
              <a:chOff x="1264153" y="219435"/>
              <a:chExt cx="9886775" cy="6856877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8466415-B140-1AC1-F52E-93B511E0F7D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64153" y="219435"/>
                <a:ext cx="9886775" cy="6856877"/>
                <a:chOff x="463489" y="114515"/>
                <a:chExt cx="4162034" cy="2886537"/>
              </a:xfrm>
            </p:grpSpPr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06F7A04A-A0DD-8ED1-30CD-43038516441F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10"/>
                <a:srcRect t="25983" r="2368" b="35970"/>
                <a:stretch/>
              </p:blipFill>
              <p:spPr>
                <a:xfrm flipH="1">
                  <a:off x="1275840" y="2637263"/>
                  <a:ext cx="2520000" cy="90000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3AA69DB-B3D8-D2C6-5E0C-038B2C7327C5}"/>
                    </a:ext>
                  </a:extLst>
                </p:cNvPr>
                <p:cNvSpPr txBox="1"/>
                <p:nvPr/>
              </p:nvSpPr>
              <p:spPr>
                <a:xfrm>
                  <a:off x="1157674" y="2707742"/>
                  <a:ext cx="123461" cy="2933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0</a:t>
                  </a:r>
                  <a:endParaRPr lang="en-IL" sz="1100" dirty="0"/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EF151A3-9440-45C4-005F-D7E7F9DBAD51}"/>
                    </a:ext>
                  </a:extLst>
                </p:cNvPr>
                <p:cNvSpPr txBox="1"/>
                <p:nvPr/>
              </p:nvSpPr>
              <p:spPr>
                <a:xfrm>
                  <a:off x="3753034" y="2707732"/>
                  <a:ext cx="123461" cy="2933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1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903382B-EF64-E01D-A97A-583113876B14}"/>
                    </a:ext>
                  </a:extLst>
                </p:cNvPr>
                <p:cNvSpPr txBox="1"/>
                <p:nvPr/>
              </p:nvSpPr>
              <p:spPr>
                <a:xfrm>
                  <a:off x="1616630" y="2699127"/>
                  <a:ext cx="2104392" cy="2933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State transition </a:t>
                  </a:r>
                  <a:r>
                    <a:rPr lang="en-IL" sz="1000" dirty="0"/>
                    <a:t>probability</a:t>
                  </a:r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B149E4BF-4E97-E22F-F7EB-090B8691300A}"/>
                    </a:ext>
                  </a:extLst>
                </p:cNvPr>
                <p:cNvGrpSpPr/>
                <p:nvPr/>
              </p:nvGrpSpPr>
              <p:grpSpPr>
                <a:xfrm>
                  <a:off x="463489" y="114515"/>
                  <a:ext cx="4162034" cy="2408450"/>
                  <a:chOff x="76219" y="134208"/>
                  <a:chExt cx="4162034" cy="2408450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B5BE4EB5-B43F-3F46-7569-F5392DB93392}"/>
                      </a:ext>
                    </a:extLst>
                  </p:cNvPr>
                  <p:cNvGrpSpPr/>
                  <p:nvPr/>
                </p:nvGrpSpPr>
                <p:grpSpPr>
                  <a:xfrm>
                    <a:off x="256219" y="134208"/>
                    <a:ext cx="3802034" cy="2037650"/>
                    <a:chOff x="800631" y="158903"/>
                    <a:chExt cx="3802034" cy="2037650"/>
                  </a:xfrm>
                </p:grpSpPr>
                <p:pic>
                  <p:nvPicPr>
                    <p:cNvPr id="1801" name="Google Shape;71;p14">
                      <a:extLst>
                        <a:ext uri="{FF2B5EF4-FFF2-40B4-BE49-F238E27FC236}">
                          <a16:creationId xmlns:a16="http://schemas.microsoft.com/office/drawing/2014/main" id="{B3EF88E0-2315-3CF2-DAAB-958F212E63A8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8">
                      <a:alphaModFix/>
                    </a:blip>
                    <a:srcRect t="20496"/>
                    <a:stretch/>
                  </p:blipFill>
                  <p:spPr>
                    <a:xfrm>
                      <a:off x="1851084" y="317247"/>
                      <a:ext cx="360001" cy="30213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802" name="Google Shape;78;p14">
                      <a:extLst>
                        <a:ext uri="{FF2B5EF4-FFF2-40B4-BE49-F238E27FC236}">
                          <a16:creationId xmlns:a16="http://schemas.microsoft.com/office/drawing/2014/main" id="{A3EEEA55-4971-E9DF-7D26-CBA119AB8928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11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919663" y="1206731"/>
                      <a:ext cx="360000" cy="370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803" name="Google Shape;79;p14">
                      <a:extLst>
                        <a:ext uri="{FF2B5EF4-FFF2-40B4-BE49-F238E27FC236}">
                          <a16:creationId xmlns:a16="http://schemas.microsoft.com/office/drawing/2014/main" id="{9048E9B1-9323-0A20-BF8D-9C30CE7F4CAD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7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791936" y="1215701"/>
                      <a:ext cx="360000" cy="3708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813" name="Google Shape;84;p14">
                      <a:extLst>
                        <a:ext uri="{FF2B5EF4-FFF2-40B4-BE49-F238E27FC236}">
                          <a16:creationId xmlns:a16="http://schemas.microsoft.com/office/drawing/2014/main" id="{9EDF4CED-68EF-4C6D-E61E-E7A383874772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9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237422" y="322172"/>
                      <a:ext cx="283209" cy="27148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cxnSp>
                  <p:nvCxnSpPr>
                    <p:cNvPr id="1814" name="Straight Arrow Connector 1813">
                      <a:extLst>
                        <a:ext uri="{FF2B5EF4-FFF2-40B4-BE49-F238E27FC236}">
                          <a16:creationId xmlns:a16="http://schemas.microsoft.com/office/drawing/2014/main" id="{4CA80129-4102-5A29-7537-EDF209C6B09C}"/>
                        </a:ext>
                      </a:extLst>
                    </p:cNvPr>
                    <p:cNvCxnSpPr>
                      <a:cxnSpLocks/>
                      <a:endCxn id="1794" idx="0"/>
                    </p:cNvCxnSpPr>
                    <p:nvPr/>
                  </p:nvCxnSpPr>
                  <p:spPr>
                    <a:xfrm flipH="1">
                      <a:off x="800631" y="1576028"/>
                      <a:ext cx="554484" cy="603352"/>
                    </a:xfrm>
                    <a:prstGeom prst="straightConnector1">
                      <a:avLst/>
                    </a:prstGeom>
                    <a:ln w="28575">
                      <a:solidFill>
                        <a:srgbClr val="CBCBCB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5" name="Straight Arrow Connector 1814">
                      <a:extLst>
                        <a:ext uri="{FF2B5EF4-FFF2-40B4-BE49-F238E27FC236}">
                          <a16:creationId xmlns:a16="http://schemas.microsoft.com/office/drawing/2014/main" id="{FD51288E-5234-5417-0172-105313D99E3D}"/>
                        </a:ext>
                      </a:extLst>
                    </p:cNvPr>
                    <p:cNvCxnSpPr>
                      <a:cxnSpLocks/>
                      <a:endCxn id="1796" idx="0"/>
                    </p:cNvCxnSpPr>
                    <p:nvPr/>
                  </p:nvCxnSpPr>
                  <p:spPr>
                    <a:xfrm>
                      <a:off x="1355115" y="1576028"/>
                      <a:ext cx="529566" cy="620525"/>
                    </a:xfrm>
                    <a:prstGeom prst="straightConnector1">
                      <a:avLst/>
                    </a:prstGeom>
                    <a:ln w="28575">
                      <a:solidFill>
                        <a:srgbClr val="E1E1E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6" name="Straight Arrow Connector 1815">
                      <a:extLst>
                        <a:ext uri="{FF2B5EF4-FFF2-40B4-BE49-F238E27FC236}">
                          <a16:creationId xmlns:a16="http://schemas.microsoft.com/office/drawing/2014/main" id="{F8EC995E-CA02-A7C5-BFC7-8804F1590EA4}"/>
                        </a:ext>
                      </a:extLst>
                    </p:cNvPr>
                    <p:cNvCxnSpPr>
                      <a:cxnSpLocks/>
                      <a:endCxn id="1795" idx="0"/>
                    </p:cNvCxnSpPr>
                    <p:nvPr/>
                  </p:nvCxnSpPr>
                  <p:spPr>
                    <a:xfrm flipH="1">
                      <a:off x="1342656" y="1577075"/>
                      <a:ext cx="884733" cy="611877"/>
                    </a:xfrm>
                    <a:prstGeom prst="straightConnector1">
                      <a:avLst/>
                    </a:prstGeom>
                    <a:ln w="28575">
                      <a:solidFill>
                        <a:srgbClr val="E1E1E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19" name="Straight Arrow Connector 1818">
                      <a:extLst>
                        <a:ext uri="{FF2B5EF4-FFF2-40B4-BE49-F238E27FC236}">
                          <a16:creationId xmlns:a16="http://schemas.microsoft.com/office/drawing/2014/main" id="{71F8C7C9-7F78-9F4B-83BB-4D34D9B78ACA}"/>
                        </a:ext>
                      </a:extLst>
                    </p:cNvPr>
                    <p:cNvCxnSpPr>
                      <a:cxnSpLocks/>
                      <a:endCxn id="1796" idx="0"/>
                    </p:cNvCxnSpPr>
                    <p:nvPr/>
                  </p:nvCxnSpPr>
                  <p:spPr>
                    <a:xfrm flipH="1">
                      <a:off x="1884681" y="1577075"/>
                      <a:ext cx="342708" cy="619478"/>
                    </a:xfrm>
                    <a:prstGeom prst="straightConnector1">
                      <a:avLst/>
                    </a:prstGeom>
                    <a:ln w="28575">
                      <a:solidFill>
                        <a:srgbClr val="797979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0" name="Straight Arrow Connector 1819">
                      <a:extLst>
                        <a:ext uri="{FF2B5EF4-FFF2-40B4-BE49-F238E27FC236}">
                          <a16:creationId xmlns:a16="http://schemas.microsoft.com/office/drawing/2014/main" id="{4141348D-F81C-5EDF-840D-22122E47005C}"/>
                        </a:ext>
                      </a:extLst>
                    </p:cNvPr>
                    <p:cNvCxnSpPr>
                      <a:cxnSpLocks/>
                      <a:stCxn id="1802" idx="2"/>
                      <a:endCxn id="1792" idx="0"/>
                    </p:cNvCxnSpPr>
                    <p:nvPr/>
                  </p:nvCxnSpPr>
                  <p:spPr>
                    <a:xfrm flipH="1">
                      <a:off x="2973716" y="1577531"/>
                      <a:ext cx="125947" cy="615865"/>
                    </a:xfrm>
                    <a:prstGeom prst="straightConnector1">
                      <a:avLst/>
                    </a:prstGeom>
                    <a:ln w="28575">
                      <a:solidFill>
                        <a:srgbClr val="CBCBCB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1" name="Straight Arrow Connector 1820">
                      <a:extLst>
                        <a:ext uri="{FF2B5EF4-FFF2-40B4-BE49-F238E27FC236}">
                          <a16:creationId xmlns:a16="http://schemas.microsoft.com/office/drawing/2014/main" id="{28C5603F-DCF3-93AE-B3BB-D1AE17FFEF9B}"/>
                        </a:ext>
                      </a:extLst>
                    </p:cNvPr>
                    <p:cNvCxnSpPr>
                      <a:cxnSpLocks/>
                      <a:stCxn id="1802" idx="2"/>
                      <a:endCxn id="61" idx="0"/>
                    </p:cNvCxnSpPr>
                    <p:nvPr/>
                  </p:nvCxnSpPr>
                  <p:spPr>
                    <a:xfrm>
                      <a:off x="3099663" y="1577531"/>
                      <a:ext cx="418953" cy="586429"/>
                    </a:xfrm>
                    <a:prstGeom prst="straightConnector1">
                      <a:avLst/>
                    </a:prstGeom>
                    <a:ln w="28575">
                      <a:solidFill>
                        <a:srgbClr val="797979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2" name="Straight Arrow Connector 1821">
                      <a:extLst>
                        <a:ext uri="{FF2B5EF4-FFF2-40B4-BE49-F238E27FC236}">
                          <a16:creationId xmlns:a16="http://schemas.microsoft.com/office/drawing/2014/main" id="{AEC8F669-357D-CCCF-A290-7530A6ADCA5F}"/>
                        </a:ext>
                      </a:extLst>
                    </p:cNvPr>
                    <p:cNvCxnSpPr>
                      <a:cxnSpLocks/>
                      <a:stCxn id="1803" idx="2"/>
                      <a:endCxn id="62" idx="0"/>
                    </p:cNvCxnSpPr>
                    <p:nvPr/>
                  </p:nvCxnSpPr>
                  <p:spPr>
                    <a:xfrm>
                      <a:off x="3971936" y="1586501"/>
                      <a:ext cx="88705" cy="601845"/>
                    </a:xfrm>
                    <a:prstGeom prst="straightConnector1">
                      <a:avLst/>
                    </a:prstGeom>
                    <a:ln w="28575">
                      <a:solidFill>
                        <a:srgbClr val="797979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4" name="Straight Arrow Connector 1823">
                      <a:extLst>
                        <a:ext uri="{FF2B5EF4-FFF2-40B4-BE49-F238E27FC236}">
                          <a16:creationId xmlns:a16="http://schemas.microsoft.com/office/drawing/2014/main" id="{02150D87-0119-0D09-0F5F-7BB170DC57F7}"/>
                        </a:ext>
                      </a:extLst>
                    </p:cNvPr>
                    <p:cNvCxnSpPr>
                      <a:cxnSpLocks/>
                      <a:stCxn id="1803" idx="2"/>
                      <a:endCxn id="63" idx="0"/>
                    </p:cNvCxnSpPr>
                    <p:nvPr/>
                  </p:nvCxnSpPr>
                  <p:spPr>
                    <a:xfrm>
                      <a:off x="3971936" y="1586501"/>
                      <a:ext cx="630729" cy="599736"/>
                    </a:xfrm>
                    <a:prstGeom prst="straightConnector1">
                      <a:avLst/>
                    </a:prstGeom>
                    <a:ln w="28575">
                      <a:solidFill>
                        <a:srgbClr val="CBCBCB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5" name="Straight Arrow Connector 1824">
                      <a:extLst>
                        <a:ext uri="{FF2B5EF4-FFF2-40B4-BE49-F238E27FC236}">
                          <a16:creationId xmlns:a16="http://schemas.microsoft.com/office/drawing/2014/main" id="{5E57D2B3-D227-6BEB-C387-567441F01131}"/>
                        </a:ext>
                      </a:extLst>
                    </p:cNvPr>
                    <p:cNvCxnSpPr>
                      <a:cxnSpLocks/>
                      <a:stCxn id="1813" idx="2"/>
                    </p:cNvCxnSpPr>
                    <p:nvPr/>
                  </p:nvCxnSpPr>
                  <p:spPr>
                    <a:xfrm flipH="1">
                      <a:off x="1355115" y="593654"/>
                      <a:ext cx="2023912" cy="611574"/>
                    </a:xfrm>
                    <a:prstGeom prst="straightConnector1">
                      <a:avLst/>
                    </a:prstGeom>
                    <a:ln w="28575">
                      <a:solidFill>
                        <a:srgbClr val="F9F9F9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6" name="Straight Arrow Connector 1825">
                      <a:extLst>
                        <a:ext uri="{FF2B5EF4-FFF2-40B4-BE49-F238E27FC236}">
                          <a16:creationId xmlns:a16="http://schemas.microsoft.com/office/drawing/2014/main" id="{1818BEE4-F33F-C0C0-2664-E7115D1560AB}"/>
                        </a:ext>
                      </a:extLst>
                    </p:cNvPr>
                    <p:cNvCxnSpPr>
                      <a:cxnSpLocks/>
                      <a:stCxn id="1813" idx="2"/>
                      <a:endCxn id="1802" idx="0"/>
                    </p:cNvCxnSpPr>
                    <p:nvPr/>
                  </p:nvCxnSpPr>
                  <p:spPr>
                    <a:xfrm flipH="1">
                      <a:off x="3099663" y="593654"/>
                      <a:ext cx="279364" cy="613077"/>
                    </a:xfrm>
                    <a:prstGeom prst="straightConnector1">
                      <a:avLst/>
                    </a:prstGeom>
                    <a:ln w="28575">
                      <a:solidFill>
                        <a:srgbClr val="F9F9F9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27" name="Straight Arrow Connector 1826">
                      <a:extLst>
                        <a:ext uri="{FF2B5EF4-FFF2-40B4-BE49-F238E27FC236}">
                          <a16:creationId xmlns:a16="http://schemas.microsoft.com/office/drawing/2014/main" id="{842B1C90-4A13-CB5C-1154-7C077F427798}"/>
                        </a:ext>
                      </a:extLst>
                    </p:cNvPr>
                    <p:cNvCxnSpPr>
                      <a:cxnSpLocks/>
                      <a:stCxn id="1813" idx="2"/>
                    </p:cNvCxnSpPr>
                    <p:nvPr/>
                  </p:nvCxnSpPr>
                  <p:spPr>
                    <a:xfrm flipH="1">
                      <a:off x="2227389" y="593654"/>
                      <a:ext cx="1151637" cy="612621"/>
                    </a:xfrm>
                    <a:prstGeom prst="straightConnector1">
                      <a:avLst/>
                    </a:prstGeom>
                    <a:ln w="28575">
                      <a:solidFill>
                        <a:srgbClr val="979797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0" name="Straight Arrow Connector 1829">
                      <a:extLst>
                        <a:ext uri="{FF2B5EF4-FFF2-40B4-BE49-F238E27FC236}">
                          <a16:creationId xmlns:a16="http://schemas.microsoft.com/office/drawing/2014/main" id="{0623D30D-39B1-1910-4425-4A8ED208118B}"/>
                        </a:ext>
                      </a:extLst>
                    </p:cNvPr>
                    <p:cNvCxnSpPr>
                      <a:cxnSpLocks/>
                      <a:stCxn id="1801" idx="2"/>
                    </p:cNvCxnSpPr>
                    <p:nvPr/>
                  </p:nvCxnSpPr>
                  <p:spPr>
                    <a:xfrm flipH="1">
                      <a:off x="1355115" y="619383"/>
                      <a:ext cx="675970" cy="585845"/>
                    </a:xfrm>
                    <a:prstGeom prst="straightConnector1">
                      <a:avLst/>
                    </a:prstGeom>
                    <a:ln w="28575">
                      <a:solidFill>
                        <a:srgbClr val="9E9E9E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1" name="Straight Arrow Connector 1830">
                      <a:extLst>
                        <a:ext uri="{FF2B5EF4-FFF2-40B4-BE49-F238E27FC236}">
                          <a16:creationId xmlns:a16="http://schemas.microsoft.com/office/drawing/2014/main" id="{B224DCF5-0C17-CE2F-A4FA-46AE90F46B7A}"/>
                        </a:ext>
                      </a:extLst>
                    </p:cNvPr>
                    <p:cNvCxnSpPr>
                      <a:cxnSpLocks/>
                      <a:stCxn id="1801" idx="2"/>
                    </p:cNvCxnSpPr>
                    <p:nvPr/>
                  </p:nvCxnSpPr>
                  <p:spPr>
                    <a:xfrm>
                      <a:off x="2031085" y="619383"/>
                      <a:ext cx="196304" cy="586892"/>
                    </a:xfrm>
                    <a:prstGeom prst="straightConnector1">
                      <a:avLst/>
                    </a:prstGeom>
                    <a:ln w="28575">
                      <a:solidFill>
                        <a:srgbClr val="F6F6F6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2" name="Straight Arrow Connector 1831">
                      <a:extLst>
                        <a:ext uri="{FF2B5EF4-FFF2-40B4-BE49-F238E27FC236}">
                          <a16:creationId xmlns:a16="http://schemas.microsoft.com/office/drawing/2014/main" id="{5D0C9018-A547-393E-6D8D-30FA597CCD7E}"/>
                        </a:ext>
                      </a:extLst>
                    </p:cNvPr>
                    <p:cNvCxnSpPr>
                      <a:cxnSpLocks/>
                      <a:stCxn id="1801" idx="2"/>
                      <a:endCxn id="1803" idx="0"/>
                    </p:cNvCxnSpPr>
                    <p:nvPr/>
                  </p:nvCxnSpPr>
                  <p:spPr>
                    <a:xfrm>
                      <a:off x="2031085" y="619383"/>
                      <a:ext cx="1940851" cy="596318"/>
                    </a:xfrm>
                    <a:prstGeom prst="straightConnector1">
                      <a:avLst/>
                    </a:prstGeom>
                    <a:ln w="28575">
                      <a:solidFill>
                        <a:srgbClr val="F6F6F6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3" name="Straight Arrow Connector 1832">
                      <a:extLst>
                        <a:ext uri="{FF2B5EF4-FFF2-40B4-BE49-F238E27FC236}">
                          <a16:creationId xmlns:a16="http://schemas.microsoft.com/office/drawing/2014/main" id="{B42FE658-EFC7-5E5D-92F7-B15FE2615678}"/>
                        </a:ext>
                      </a:extLst>
                    </p:cNvPr>
                    <p:cNvCxnSpPr>
                      <a:cxnSpLocks/>
                      <a:stCxn id="1801" idx="2"/>
                      <a:endCxn id="1802" idx="0"/>
                    </p:cNvCxnSpPr>
                    <p:nvPr/>
                  </p:nvCxnSpPr>
                  <p:spPr>
                    <a:xfrm>
                      <a:off x="2031085" y="619383"/>
                      <a:ext cx="1068578" cy="587348"/>
                    </a:xfrm>
                    <a:prstGeom prst="straightConnector1">
                      <a:avLst/>
                    </a:prstGeom>
                    <a:ln w="28575">
                      <a:solidFill>
                        <a:srgbClr val="9E9E9E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34" name="Rounded Rectangle 1833">
                      <a:extLst>
                        <a:ext uri="{FF2B5EF4-FFF2-40B4-BE49-F238E27FC236}">
                          <a16:creationId xmlns:a16="http://schemas.microsoft.com/office/drawing/2014/main" id="{7F22A0E3-3241-46EF-95FB-64E6DEB58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9438" y="158903"/>
                      <a:ext cx="715091" cy="166062"/>
                    </a:xfrm>
                    <a:prstGeom prst="round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L" sz="7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Base Rate</a:t>
                      </a:r>
                    </a:p>
                  </p:txBody>
                </p:sp>
                <p:cxnSp>
                  <p:nvCxnSpPr>
                    <p:cNvPr id="1835" name="Straight Arrow Connector 1834">
                      <a:extLst>
                        <a:ext uri="{FF2B5EF4-FFF2-40B4-BE49-F238E27FC236}">
                          <a16:creationId xmlns:a16="http://schemas.microsoft.com/office/drawing/2014/main" id="{359E1989-5951-3E0E-D04F-A9814C7EC532}"/>
                        </a:ext>
                      </a:extLst>
                    </p:cNvPr>
                    <p:cNvCxnSpPr>
                      <a:cxnSpLocks/>
                      <a:stCxn id="1834" idx="1"/>
                      <a:endCxn id="1801" idx="0"/>
                    </p:cNvCxnSpPr>
                    <p:nvPr/>
                  </p:nvCxnSpPr>
                  <p:spPr>
                    <a:xfrm flipH="1">
                      <a:off x="2031086" y="241935"/>
                      <a:ext cx="348352" cy="75312"/>
                    </a:xfrm>
                    <a:prstGeom prst="straightConnector1">
                      <a:avLst/>
                    </a:prstGeom>
                    <a:ln w="28575">
                      <a:solidFill>
                        <a:schemeClr val="bg1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36" name="Straight Arrow Connector 1835">
                      <a:extLst>
                        <a:ext uri="{FF2B5EF4-FFF2-40B4-BE49-F238E27FC236}">
                          <a16:creationId xmlns:a16="http://schemas.microsoft.com/office/drawing/2014/main" id="{8AF90924-C50F-D87B-63AA-E58FC8C0284D}"/>
                        </a:ext>
                      </a:extLst>
                    </p:cNvPr>
                    <p:cNvCxnSpPr>
                      <a:cxnSpLocks/>
                      <a:stCxn id="1834" idx="3"/>
                      <a:endCxn id="1813" idx="0"/>
                    </p:cNvCxnSpPr>
                    <p:nvPr/>
                  </p:nvCxnSpPr>
                  <p:spPr>
                    <a:xfrm>
                      <a:off x="3094529" y="241935"/>
                      <a:ext cx="284498" cy="80238"/>
                    </a:xfrm>
                    <a:prstGeom prst="straightConnector1">
                      <a:avLst/>
                    </a:prstGeom>
                    <a:ln w="2857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61" name="Google Shape;76;p14">
                    <a:extLst>
                      <a:ext uri="{FF2B5EF4-FFF2-40B4-BE49-F238E27FC236}">
                        <a16:creationId xmlns:a16="http://schemas.microsoft.com/office/drawing/2014/main" id="{2B857F6E-CA5F-76E9-7962-BF8B77D891DF}"/>
                      </a:ext>
                    </a:extLst>
                  </p:cNvPr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2794204" y="2139265"/>
                    <a:ext cx="360000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2" name="Google Shape;77;p14">
                    <a:extLst>
                      <a:ext uri="{FF2B5EF4-FFF2-40B4-BE49-F238E27FC236}">
                        <a16:creationId xmlns:a16="http://schemas.microsoft.com/office/drawing/2014/main" id="{81D5A0EE-FE00-A673-536F-877DB4D7D50B}"/>
                      </a:ext>
                    </a:extLst>
                  </p:cNvPr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3336229" y="2163651"/>
                    <a:ext cx="360000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3" name="Google Shape;75;p14">
                    <a:extLst>
                      <a:ext uri="{FF2B5EF4-FFF2-40B4-BE49-F238E27FC236}">
                        <a16:creationId xmlns:a16="http://schemas.microsoft.com/office/drawing/2014/main" id="{F342712B-DE06-F79E-4D1D-EDD19DA23508}"/>
                      </a:ext>
                    </a:extLst>
                  </p:cNvPr>
                  <p:cNvPicPr preferRelativeResize="0"/>
                  <p:nvPr/>
                </p:nvPicPr>
                <p:blipFill>
                  <a:blip r:embed="rId13">
                    <a:alphaModFix/>
                  </a:blip>
                  <a:stretch>
                    <a:fillRect/>
                  </a:stretch>
                </p:blipFill>
                <p:spPr>
                  <a:xfrm>
                    <a:off x="3878253" y="2161542"/>
                    <a:ext cx="360000" cy="370800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  <p:pic>
                <p:nvPicPr>
                  <p:cNvPr id="1792" name="Picture 1791">
                    <a:extLst>
                      <a:ext uri="{FF2B5EF4-FFF2-40B4-BE49-F238E27FC236}">
                        <a16:creationId xmlns:a16="http://schemas.microsoft.com/office/drawing/2014/main" id="{A1022210-A236-919A-D956-8B7EB2AB28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246429" y="2168701"/>
                    <a:ext cx="365750" cy="365750"/>
                  </a:xfrm>
                  <a:prstGeom prst="rect">
                    <a:avLst/>
                  </a:prstGeom>
                </p:spPr>
              </p:pic>
              <p:pic>
                <p:nvPicPr>
                  <p:cNvPr id="1793" name="Picture 1792" descr="Icon&#10;&#10;Description automatically generated">
                    <a:extLst>
                      <a:ext uri="{FF2B5EF4-FFF2-40B4-BE49-F238E27FC236}">
                        <a16:creationId xmlns:a16="http://schemas.microsoft.com/office/drawing/2014/main" id="{BE75630E-CD62-56B1-73A6-950AED989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702295" y="2150452"/>
                    <a:ext cx="362109" cy="362109"/>
                  </a:xfrm>
                  <a:prstGeom prst="rect">
                    <a:avLst/>
                  </a:prstGeom>
                </p:spPr>
              </p:pic>
              <p:pic>
                <p:nvPicPr>
                  <p:cNvPr id="1794" name="Google Shape;74;p14">
                    <a:extLst>
                      <a:ext uri="{FF2B5EF4-FFF2-40B4-BE49-F238E27FC236}">
                        <a16:creationId xmlns:a16="http://schemas.microsoft.com/office/drawing/2014/main" id="{924E417C-3A53-12A9-D17A-F789B5F314FB}"/>
                      </a:ext>
                    </a:extLst>
                  </p:cNvPr>
                  <p:cNvPicPr preferRelativeResize="0"/>
                  <p:nvPr/>
                </p:nvPicPr>
                <p:blipFill>
                  <a:blip r:embed="rId16">
                    <a:alphaModFix/>
                  </a:blip>
                  <a:stretch>
                    <a:fillRect/>
                  </a:stretch>
                </p:blipFill>
                <p:spPr>
                  <a:xfrm>
                    <a:off x="76219" y="2154685"/>
                    <a:ext cx="360000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95" name="Google Shape;70;p14">
                    <a:extLst>
                      <a:ext uri="{FF2B5EF4-FFF2-40B4-BE49-F238E27FC236}">
                        <a16:creationId xmlns:a16="http://schemas.microsoft.com/office/drawing/2014/main" id="{FA9AAB9C-7F87-8DCD-F138-53A8D70D95E9}"/>
                      </a:ext>
                    </a:extLst>
                  </p:cNvPr>
                  <p:cNvPicPr preferRelativeResize="0"/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18244" y="2164257"/>
                    <a:ext cx="360000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96" name="Google Shape;73;p14">
                    <a:extLst>
                      <a:ext uri="{FF2B5EF4-FFF2-40B4-BE49-F238E27FC236}">
                        <a16:creationId xmlns:a16="http://schemas.microsoft.com/office/drawing/2014/main" id="{85E8EEB1-FF36-7F67-F3DE-2D2EE1DD6602}"/>
                      </a:ext>
                    </a:extLst>
                  </p:cNvPr>
                  <p:cNvPicPr preferRelativeResize="0"/>
                  <p:nvPr/>
                </p:nvPicPr>
                <p:blipFill>
                  <a:blip r:embed="rId17">
                    <a:alphaModFix/>
                  </a:blip>
                  <a:stretch>
                    <a:fillRect/>
                  </a:stretch>
                </p:blipFill>
                <p:spPr>
                  <a:xfrm>
                    <a:off x="1160269" y="2171858"/>
                    <a:ext cx="360000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797" name="Straight Arrow Connector 1796">
                    <a:extLst>
                      <a:ext uri="{FF2B5EF4-FFF2-40B4-BE49-F238E27FC236}">
                        <a16:creationId xmlns:a16="http://schemas.microsoft.com/office/drawing/2014/main" id="{EC1E577F-E98A-1F88-BDF7-C3F76EBAC6FB}"/>
                      </a:ext>
                    </a:extLst>
                  </p:cNvPr>
                  <p:cNvCxnSpPr>
                    <a:cxnSpLocks/>
                    <a:endCxn id="1795" idx="0"/>
                  </p:cNvCxnSpPr>
                  <p:nvPr/>
                </p:nvCxnSpPr>
                <p:spPr>
                  <a:xfrm flipH="1">
                    <a:off x="798244" y="1551333"/>
                    <a:ext cx="12459" cy="612924"/>
                  </a:xfrm>
                  <a:prstGeom prst="straightConnector1">
                    <a:avLst/>
                  </a:prstGeom>
                  <a:ln w="28575">
                    <a:solidFill>
                      <a:srgbClr val="797979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8" name="Straight Arrow Connector 1797">
                    <a:extLst>
                      <a:ext uri="{FF2B5EF4-FFF2-40B4-BE49-F238E27FC236}">
                        <a16:creationId xmlns:a16="http://schemas.microsoft.com/office/drawing/2014/main" id="{F3F074FB-13A3-3583-DADA-5FF72DBC8EE0}"/>
                      </a:ext>
                    </a:extLst>
                  </p:cNvPr>
                  <p:cNvCxnSpPr>
                    <a:cxnSpLocks/>
                    <a:endCxn id="1793" idx="0"/>
                  </p:cNvCxnSpPr>
                  <p:nvPr/>
                </p:nvCxnSpPr>
                <p:spPr>
                  <a:xfrm>
                    <a:off x="1682977" y="1552380"/>
                    <a:ext cx="200372" cy="598072"/>
                  </a:xfrm>
                  <a:prstGeom prst="straightConnector1">
                    <a:avLst/>
                  </a:prstGeom>
                  <a:ln w="28575">
                    <a:solidFill>
                      <a:srgbClr val="CBCBCB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9" name="Straight Arrow Connector 1798">
                    <a:extLst>
                      <a:ext uri="{FF2B5EF4-FFF2-40B4-BE49-F238E27FC236}">
                        <a16:creationId xmlns:a16="http://schemas.microsoft.com/office/drawing/2014/main" id="{D0848DA2-B73C-7B19-4A2D-633686EFED2A}"/>
                      </a:ext>
                    </a:extLst>
                  </p:cNvPr>
                  <p:cNvCxnSpPr>
                    <a:cxnSpLocks/>
                    <a:stCxn id="1802" idx="2"/>
                    <a:endCxn id="62" idx="0"/>
                  </p:cNvCxnSpPr>
                  <p:nvPr/>
                </p:nvCxnSpPr>
                <p:spPr>
                  <a:xfrm>
                    <a:off x="2555251" y="1552836"/>
                    <a:ext cx="960978" cy="610815"/>
                  </a:xfrm>
                  <a:prstGeom prst="straightConnector1">
                    <a:avLst/>
                  </a:prstGeom>
                  <a:ln w="28575">
                    <a:solidFill>
                      <a:srgbClr val="E1E1E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0" name="Straight Arrow Connector 1799">
                    <a:extLst>
                      <a:ext uri="{FF2B5EF4-FFF2-40B4-BE49-F238E27FC236}">
                        <a16:creationId xmlns:a16="http://schemas.microsoft.com/office/drawing/2014/main" id="{56A5396D-EFFA-B9BE-24E7-9582C0367EE5}"/>
                      </a:ext>
                    </a:extLst>
                  </p:cNvPr>
                  <p:cNvCxnSpPr>
                    <a:cxnSpLocks/>
                    <a:stCxn id="1803" idx="2"/>
                    <a:endCxn id="61" idx="0"/>
                  </p:cNvCxnSpPr>
                  <p:nvPr/>
                </p:nvCxnSpPr>
                <p:spPr>
                  <a:xfrm flipH="1">
                    <a:off x="2974204" y="1561806"/>
                    <a:ext cx="453320" cy="577459"/>
                  </a:xfrm>
                  <a:prstGeom prst="straightConnector1">
                    <a:avLst/>
                  </a:prstGeom>
                  <a:ln w="28575">
                    <a:solidFill>
                      <a:srgbClr val="E1E1E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E6785FB-271A-A63F-87B2-CCACBA1BE103}"/>
                  </a:ext>
                </a:extLst>
              </p:cNvPr>
              <p:cNvCxnSpPr>
                <a:cxnSpLocks/>
                <a:stCxn id="1813" idx="2"/>
                <a:endCxn id="1803" idx="0"/>
              </p:cNvCxnSpPr>
              <p:nvPr/>
            </p:nvCxnSpPr>
            <p:spPr>
              <a:xfrm>
                <a:off x="7816631" y="1252173"/>
                <a:ext cx="1408437" cy="1477652"/>
              </a:xfrm>
              <a:prstGeom prst="straightConnector1">
                <a:avLst/>
              </a:prstGeom>
              <a:ln w="28575">
                <a:solidFill>
                  <a:srgbClr val="97979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0" name="Google Shape;72;p14">
              <a:extLst>
                <a:ext uri="{FF2B5EF4-FFF2-40B4-BE49-F238E27FC236}">
                  <a16:creationId xmlns:a16="http://schemas.microsoft.com/office/drawing/2014/main" id="{17DB0B1E-50ED-AFF7-1998-9E7EB39405D4}"/>
                </a:ext>
              </a:extLst>
            </p:cNvPr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02199" y="1181915"/>
              <a:ext cx="369137" cy="380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85;p14">
              <a:extLst>
                <a:ext uri="{FF2B5EF4-FFF2-40B4-BE49-F238E27FC236}">
                  <a16:creationId xmlns:a16="http://schemas.microsoft.com/office/drawing/2014/main" id="{1ECB2DFA-9742-A827-5D19-008FC14DBF1F}"/>
                </a:ext>
              </a:extLst>
            </p:cNvPr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1487220" y="1183947"/>
              <a:ext cx="369137" cy="3802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Google Shape;84;p14">
            <a:extLst>
              <a:ext uri="{FF2B5EF4-FFF2-40B4-BE49-F238E27FC236}">
                <a16:creationId xmlns:a16="http://schemas.microsoft.com/office/drawing/2014/main" id="{74416F28-0315-B3E3-519A-D73690315769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73225" y="4038842"/>
            <a:ext cx="142470" cy="133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2ED17D0-27A9-CDFC-E8B2-59A999B56F52}"/>
              </a:ext>
            </a:extLst>
          </p:cNvPr>
          <p:cNvCxnSpPr>
            <a:cxnSpLocks/>
          </p:cNvCxnSpPr>
          <p:nvPr/>
        </p:nvCxnSpPr>
        <p:spPr>
          <a:xfrm flipV="1">
            <a:off x="2716014" y="4098137"/>
            <a:ext cx="226273" cy="17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70;p14">
            <a:extLst>
              <a:ext uri="{FF2B5EF4-FFF2-40B4-BE49-F238E27FC236}">
                <a16:creationId xmlns:a16="http://schemas.microsoft.com/office/drawing/2014/main" id="{42D1899C-57E9-76A3-CCE0-BD60404CBC9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5621" y="4249840"/>
            <a:ext cx="226170" cy="21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1;p14">
            <a:extLst>
              <a:ext uri="{FF2B5EF4-FFF2-40B4-BE49-F238E27FC236}">
                <a16:creationId xmlns:a16="http://schemas.microsoft.com/office/drawing/2014/main" id="{1C29294E-1585-85AF-C58A-67FF584921C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t="20496"/>
          <a:stretch/>
        </p:blipFill>
        <p:spPr>
          <a:xfrm>
            <a:off x="2564159" y="3920563"/>
            <a:ext cx="159440" cy="12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2;p14">
            <a:extLst>
              <a:ext uri="{FF2B5EF4-FFF2-40B4-BE49-F238E27FC236}">
                <a16:creationId xmlns:a16="http://schemas.microsoft.com/office/drawing/2014/main" id="{D152678F-E769-49C6-98A6-EFACF03FF313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40951" y="4033961"/>
            <a:ext cx="150870" cy="140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5" name="Group 1914">
            <a:extLst>
              <a:ext uri="{FF2B5EF4-FFF2-40B4-BE49-F238E27FC236}">
                <a16:creationId xmlns:a16="http://schemas.microsoft.com/office/drawing/2014/main" id="{9F2B964E-D71A-0ACA-0D0A-592946A9E0DB}"/>
              </a:ext>
            </a:extLst>
          </p:cNvPr>
          <p:cNvGrpSpPr/>
          <p:nvPr/>
        </p:nvGrpSpPr>
        <p:grpSpPr>
          <a:xfrm>
            <a:off x="5872454" y="3232293"/>
            <a:ext cx="948351" cy="215444"/>
            <a:chOff x="6424607" y="2947294"/>
            <a:chExt cx="948351" cy="215444"/>
          </a:xfrm>
        </p:grpSpPr>
        <p:sp>
          <p:nvSpPr>
            <p:cNvPr id="1912" name="TextBox 1911">
              <a:extLst>
                <a:ext uri="{FF2B5EF4-FFF2-40B4-BE49-F238E27FC236}">
                  <a16:creationId xmlns:a16="http://schemas.microsoft.com/office/drawing/2014/main" id="{6C479C2D-7FCE-FA00-A8DB-974EB26F0570}"/>
                </a:ext>
              </a:extLst>
            </p:cNvPr>
            <p:cNvSpPr txBox="1"/>
            <p:nvPr/>
          </p:nvSpPr>
          <p:spPr>
            <a:xfrm>
              <a:off x="6424607" y="2947294"/>
              <a:ext cx="94835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800" dirty="0">
                  <a:latin typeface="+mn-lt"/>
                </a:rPr>
                <a:t>EV(    ) = 103</a:t>
              </a:r>
              <a:endParaRPr lang="en-IL" sz="800" dirty="0"/>
            </a:p>
          </p:txBody>
        </p:sp>
        <p:pic>
          <p:nvPicPr>
            <p:cNvPr id="20" name="Google Shape;84;p14">
              <a:extLst>
                <a:ext uri="{FF2B5EF4-FFF2-40B4-BE49-F238E27FC236}">
                  <a16:creationId xmlns:a16="http://schemas.microsoft.com/office/drawing/2014/main" id="{F62C95F1-393E-9763-BF20-9D7E613EC87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667873" y="2987240"/>
              <a:ext cx="14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Google Shape;76;p14">
            <a:extLst>
              <a:ext uri="{FF2B5EF4-FFF2-40B4-BE49-F238E27FC236}">
                <a16:creationId xmlns:a16="http://schemas.microsoft.com/office/drawing/2014/main" id="{1442BBFC-EADC-EE8A-80F5-69CBD0F4D0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6186" y="2530852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2" name="Google Shape;70;p14">
            <a:extLst>
              <a:ext uri="{FF2B5EF4-FFF2-40B4-BE49-F238E27FC236}">
                <a16:creationId xmlns:a16="http://schemas.microsoft.com/office/drawing/2014/main" id="{843817FC-6681-58AF-6672-9F5C918D783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8970" y="2530852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3" name="Google Shape;77;p14">
            <a:extLst>
              <a:ext uri="{FF2B5EF4-FFF2-40B4-BE49-F238E27FC236}">
                <a16:creationId xmlns:a16="http://schemas.microsoft.com/office/drawing/2014/main" id="{3D78B642-D3F0-D84F-A7E3-E5AFBF7BA9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86650" y="2546766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4" name="Google Shape;75;p14">
            <a:extLst>
              <a:ext uri="{FF2B5EF4-FFF2-40B4-BE49-F238E27FC236}">
                <a16:creationId xmlns:a16="http://schemas.microsoft.com/office/drawing/2014/main" id="{CAC4C5D1-8CF3-58C4-12C0-3A308A8D04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7578" y="2537521"/>
            <a:ext cx="144000" cy="144000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54C1C2-3144-97AE-97FE-ECE940B9DBF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7114" y="2538860"/>
            <a:ext cx="144000" cy="14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D8D6817A-B021-5266-70E3-0BD1BED3930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68506" y="2541200"/>
            <a:ext cx="144000" cy="14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Google Shape;74;p14">
            <a:extLst>
              <a:ext uri="{FF2B5EF4-FFF2-40B4-BE49-F238E27FC236}">
                <a16:creationId xmlns:a16="http://schemas.microsoft.com/office/drawing/2014/main" id="{EB980543-9AFA-5657-2A4E-1BE6BB462C6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48042" y="2537521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8" name="Google Shape;73;p14">
            <a:extLst>
              <a:ext uri="{FF2B5EF4-FFF2-40B4-BE49-F238E27FC236}">
                <a16:creationId xmlns:a16="http://schemas.microsoft.com/office/drawing/2014/main" id="{B851486A-53E9-844F-0D0E-63CDB11069C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09434" y="2533581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9" name="Google Shape;79;p14">
            <a:extLst>
              <a:ext uri="{FF2B5EF4-FFF2-40B4-BE49-F238E27FC236}">
                <a16:creationId xmlns:a16="http://schemas.microsoft.com/office/drawing/2014/main" id="{961D1384-06A0-D7BD-90F3-2C84FAAFC9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0362" y="253085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78;p14">
            <a:extLst>
              <a:ext uri="{FF2B5EF4-FFF2-40B4-BE49-F238E27FC236}">
                <a16:creationId xmlns:a16="http://schemas.microsoft.com/office/drawing/2014/main" id="{550D867D-2241-04A4-A889-8AD6C4C85E3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70826" y="2532718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1" name="Google Shape;72;p14">
            <a:extLst>
              <a:ext uri="{FF2B5EF4-FFF2-40B4-BE49-F238E27FC236}">
                <a16:creationId xmlns:a16="http://schemas.microsoft.com/office/drawing/2014/main" id="{5B0076B5-AAF3-2C14-462E-0FD14A8C6EB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29898" y="2537521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32" name="Google Shape;85;p14">
            <a:extLst>
              <a:ext uri="{FF2B5EF4-FFF2-40B4-BE49-F238E27FC236}">
                <a16:creationId xmlns:a16="http://schemas.microsoft.com/office/drawing/2014/main" id="{D2864A1F-37B5-D531-552A-90BD408642E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91290" y="2532718"/>
            <a:ext cx="144000" cy="14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AE3381E-67BA-6EDC-ACB0-750A24AF2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6412"/>
              </p:ext>
            </p:extLst>
          </p:nvPr>
        </p:nvGraphicFramePr>
        <p:xfrm>
          <a:off x="4565989" y="2999097"/>
          <a:ext cx="2162765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786596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23268356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48784267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253679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20906503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6723550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999667881"/>
                    </a:ext>
                  </a:extLst>
                </a:gridCol>
                <a:gridCol w="182765">
                  <a:extLst>
                    <a:ext uri="{9D8B030D-6E8A-4147-A177-3AD203B41FA5}">
                      <a16:colId xmlns:a16="http://schemas.microsoft.com/office/drawing/2014/main" val="4788824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6484397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648540205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208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137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863D23E-E31C-6FE7-DAC5-67B4A5F39B1B}"/>
              </a:ext>
            </a:extLst>
          </p:cNvPr>
          <p:cNvSpPr txBox="1"/>
          <p:nvPr/>
        </p:nvSpPr>
        <p:spPr>
          <a:xfrm>
            <a:off x="4242098" y="2930485"/>
            <a:ext cx="6390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000" dirty="0"/>
              <a:t>rwd</a:t>
            </a:r>
          </a:p>
        </p:txBody>
      </p:sp>
      <p:grpSp>
        <p:nvGrpSpPr>
          <p:cNvPr id="2326" name="Group 2325">
            <a:extLst>
              <a:ext uri="{FF2B5EF4-FFF2-40B4-BE49-F238E27FC236}">
                <a16:creationId xmlns:a16="http://schemas.microsoft.com/office/drawing/2014/main" id="{8E112D3B-9CAA-878A-C123-84F01F61850E}"/>
              </a:ext>
            </a:extLst>
          </p:cNvPr>
          <p:cNvGrpSpPr/>
          <p:nvPr/>
        </p:nvGrpSpPr>
        <p:grpSpPr>
          <a:xfrm>
            <a:off x="7169690" y="2566095"/>
            <a:ext cx="770519" cy="246221"/>
            <a:chOff x="7053087" y="2559958"/>
            <a:chExt cx="770519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0" name="TextBox 2099">
                  <a:extLst>
                    <a:ext uri="{FF2B5EF4-FFF2-40B4-BE49-F238E27FC236}">
                      <a16:creationId xmlns:a16="http://schemas.microsoft.com/office/drawing/2014/main" id="{C46A3FCD-C1A6-BBA7-7C78-02D761B6D147}"/>
                    </a:ext>
                  </a:extLst>
                </p:cNvPr>
                <p:cNvSpPr txBox="1"/>
                <p:nvPr/>
              </p:nvSpPr>
              <p:spPr>
                <a:xfrm>
                  <a:off x="7053087" y="2559958"/>
                  <a:ext cx="770519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L" sz="1000" dirty="0"/>
                    <a:t>PR(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IL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L" sz="1000" dirty="0"/>
                            <m:t>s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IL" sz="1000" dirty="0"/>
                    <a:t>=   )</a:t>
                  </a:r>
                </a:p>
              </p:txBody>
            </p:sp>
          </mc:Choice>
          <mc:Fallback xmlns="">
            <p:sp>
              <p:nvSpPr>
                <p:cNvPr id="2100" name="TextBox 2099">
                  <a:extLst>
                    <a:ext uri="{FF2B5EF4-FFF2-40B4-BE49-F238E27FC236}">
                      <a16:creationId xmlns:a16="http://schemas.microsoft.com/office/drawing/2014/main" id="{C46A3FCD-C1A6-BBA7-7C78-02D761B6D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087" y="2559958"/>
                  <a:ext cx="770519" cy="246221"/>
                </a:xfrm>
                <a:prstGeom prst="rect">
                  <a:avLst/>
                </a:prstGeom>
                <a:blipFill>
                  <a:blip r:embed="rId20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61" name="Google Shape;76;p14">
              <a:extLst>
                <a:ext uri="{FF2B5EF4-FFF2-40B4-BE49-F238E27FC236}">
                  <a16:creationId xmlns:a16="http://schemas.microsoft.com/office/drawing/2014/main" id="{161D0D2D-3736-616D-7696-2A3C79C6707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31114" y="2608645"/>
              <a:ext cx="14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3" name="Google Shape;84;p14">
            <a:extLst>
              <a:ext uri="{FF2B5EF4-FFF2-40B4-BE49-F238E27FC236}">
                <a16:creationId xmlns:a16="http://schemas.microsoft.com/office/drawing/2014/main" id="{89599D01-0BFE-0552-1BBE-DB5650D84C6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7956" y="248428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84;p14">
            <a:extLst>
              <a:ext uri="{FF2B5EF4-FFF2-40B4-BE49-F238E27FC236}">
                <a16:creationId xmlns:a16="http://schemas.microsoft.com/office/drawing/2014/main" id="{338F650A-C37B-C18E-68B4-DDEC27FC524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3126" y="3941712"/>
            <a:ext cx="144000" cy="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8C809B85-1499-A1D4-F2DC-F3BBB5FACA01}"/>
              </a:ext>
            </a:extLst>
          </p:cNvPr>
          <p:cNvGrpSpPr/>
          <p:nvPr/>
        </p:nvGrpSpPr>
        <p:grpSpPr>
          <a:xfrm>
            <a:off x="7140454" y="4002547"/>
            <a:ext cx="770519" cy="246221"/>
            <a:chOff x="7028084" y="4007868"/>
            <a:chExt cx="770519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2" name="TextBox 2101">
                  <a:extLst>
                    <a:ext uri="{FF2B5EF4-FFF2-40B4-BE49-F238E27FC236}">
                      <a16:creationId xmlns:a16="http://schemas.microsoft.com/office/drawing/2014/main" id="{12010C85-A570-F294-85AC-A91E03F75371}"/>
                    </a:ext>
                  </a:extLst>
                </p:cNvPr>
                <p:cNvSpPr txBox="1"/>
                <p:nvPr/>
              </p:nvSpPr>
              <p:spPr>
                <a:xfrm>
                  <a:off x="7028084" y="4007868"/>
                  <a:ext cx="770519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L" sz="1000" dirty="0"/>
                    <a:t>PR(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IL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L" sz="1000" dirty="0"/>
                            <m:t>s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IL" sz="1000" dirty="0"/>
                    <a:t>=    )</a:t>
                  </a:r>
                </a:p>
              </p:txBody>
            </p:sp>
          </mc:Choice>
          <mc:Fallback xmlns="">
            <p:sp>
              <p:nvSpPr>
                <p:cNvPr id="2102" name="TextBox 2101">
                  <a:extLst>
                    <a:ext uri="{FF2B5EF4-FFF2-40B4-BE49-F238E27FC236}">
                      <a16:creationId xmlns:a16="http://schemas.microsoft.com/office/drawing/2014/main" id="{12010C85-A570-F294-85AC-A91E03F75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8084" y="4007868"/>
                  <a:ext cx="770519" cy="246221"/>
                </a:xfrm>
                <a:prstGeom prst="rect">
                  <a:avLst/>
                </a:prstGeom>
                <a:blipFill>
                  <a:blip r:embed="rId2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0" name="Google Shape;74;p14">
              <a:extLst>
                <a:ext uri="{FF2B5EF4-FFF2-40B4-BE49-F238E27FC236}">
                  <a16:creationId xmlns:a16="http://schemas.microsoft.com/office/drawing/2014/main" id="{632D8E48-E892-DD07-54FA-C8FDACEC865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524350" y="4063708"/>
              <a:ext cx="14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3" name="Google Shape;84;p14">
            <a:extLst>
              <a:ext uri="{FF2B5EF4-FFF2-40B4-BE49-F238E27FC236}">
                <a16:creationId xmlns:a16="http://schemas.microsoft.com/office/drawing/2014/main" id="{7C6C36B9-54AC-2EAA-D939-F53785902BA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48234" y="3220821"/>
            <a:ext cx="144000" cy="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9" name="Group 2318">
            <a:extLst>
              <a:ext uri="{FF2B5EF4-FFF2-40B4-BE49-F238E27FC236}">
                <a16:creationId xmlns:a16="http://schemas.microsoft.com/office/drawing/2014/main" id="{4CCB1B89-86A4-4E9B-EE21-CB541013C928}"/>
              </a:ext>
            </a:extLst>
          </p:cNvPr>
          <p:cNvGrpSpPr/>
          <p:nvPr/>
        </p:nvGrpSpPr>
        <p:grpSpPr>
          <a:xfrm>
            <a:off x="7171233" y="3283908"/>
            <a:ext cx="770519" cy="246221"/>
            <a:chOff x="7065439" y="3296700"/>
            <a:chExt cx="770519" cy="246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1" name="TextBox 2100">
                  <a:extLst>
                    <a:ext uri="{FF2B5EF4-FFF2-40B4-BE49-F238E27FC236}">
                      <a16:creationId xmlns:a16="http://schemas.microsoft.com/office/drawing/2014/main" id="{AA42575E-6384-F61E-47D8-ACD5C83ECB93}"/>
                    </a:ext>
                  </a:extLst>
                </p:cNvPr>
                <p:cNvSpPr txBox="1"/>
                <p:nvPr/>
              </p:nvSpPr>
              <p:spPr>
                <a:xfrm>
                  <a:off x="7065439" y="3296700"/>
                  <a:ext cx="770519" cy="2462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L" sz="1000" dirty="0"/>
                    <a:t>PR(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IL" sz="1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IL" sz="1000" dirty="0"/>
                            <m:t>s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IL" sz="1000" dirty="0"/>
                    <a:t>=   )</a:t>
                  </a:r>
                </a:p>
              </p:txBody>
            </p:sp>
          </mc:Choice>
          <mc:Fallback xmlns="">
            <p:sp>
              <p:nvSpPr>
                <p:cNvPr id="2101" name="TextBox 2100">
                  <a:extLst>
                    <a:ext uri="{FF2B5EF4-FFF2-40B4-BE49-F238E27FC236}">
                      <a16:creationId xmlns:a16="http://schemas.microsoft.com/office/drawing/2014/main" id="{AA42575E-6384-F61E-47D8-ACD5C83EC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5439" y="3296700"/>
                  <a:ext cx="770519" cy="246221"/>
                </a:xfrm>
                <a:prstGeom prst="rect">
                  <a:avLst/>
                </a:prstGeom>
                <a:blipFill>
                  <a:blip r:embed="rId22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8" name="Google Shape;79;p14">
              <a:extLst>
                <a:ext uri="{FF2B5EF4-FFF2-40B4-BE49-F238E27FC236}">
                  <a16:creationId xmlns:a16="http://schemas.microsoft.com/office/drawing/2014/main" id="{73FE3809-DAC3-4B0C-0014-6DB4471DA101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36308" y="3350574"/>
              <a:ext cx="14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0" name="TextBox 1919">
            <a:extLst>
              <a:ext uri="{FF2B5EF4-FFF2-40B4-BE49-F238E27FC236}">
                <a16:creationId xmlns:a16="http://schemas.microsoft.com/office/drawing/2014/main" id="{F537D6CF-43F2-E19C-FBD0-47BB1387702D}"/>
              </a:ext>
            </a:extLst>
          </p:cNvPr>
          <p:cNvSpPr txBox="1"/>
          <p:nvPr/>
        </p:nvSpPr>
        <p:spPr>
          <a:xfrm>
            <a:off x="105246" y="-64012"/>
            <a:ext cx="45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dirty="0"/>
              <a:t>A</a:t>
            </a:r>
          </a:p>
        </p:txBody>
      </p:sp>
      <p:sp>
        <p:nvSpPr>
          <p:cNvPr id="1921" name="TextBox 1920">
            <a:extLst>
              <a:ext uri="{FF2B5EF4-FFF2-40B4-BE49-F238E27FC236}">
                <a16:creationId xmlns:a16="http://schemas.microsoft.com/office/drawing/2014/main" id="{4037F602-76DD-20B7-4B6D-16E0878E50C8}"/>
              </a:ext>
            </a:extLst>
          </p:cNvPr>
          <p:cNvSpPr txBox="1"/>
          <p:nvPr/>
        </p:nvSpPr>
        <p:spPr>
          <a:xfrm>
            <a:off x="101320" y="2769601"/>
            <a:ext cx="45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dirty="0"/>
              <a:t>B</a:t>
            </a:r>
          </a:p>
        </p:txBody>
      </p:sp>
      <p:sp>
        <p:nvSpPr>
          <p:cNvPr id="1922" name="TextBox 1921">
            <a:extLst>
              <a:ext uri="{FF2B5EF4-FFF2-40B4-BE49-F238E27FC236}">
                <a16:creationId xmlns:a16="http://schemas.microsoft.com/office/drawing/2014/main" id="{AAD3ABC3-42EB-83D8-9081-83C45CCB86D7}"/>
              </a:ext>
            </a:extLst>
          </p:cNvPr>
          <p:cNvSpPr txBox="1"/>
          <p:nvPr/>
        </p:nvSpPr>
        <p:spPr>
          <a:xfrm>
            <a:off x="4075463" y="-63621"/>
            <a:ext cx="45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dirty="0"/>
              <a:t>C</a:t>
            </a:r>
          </a:p>
        </p:txBody>
      </p:sp>
      <p:sp>
        <p:nvSpPr>
          <p:cNvPr id="1923" name="TextBox 1922">
            <a:extLst>
              <a:ext uri="{FF2B5EF4-FFF2-40B4-BE49-F238E27FC236}">
                <a16:creationId xmlns:a16="http://schemas.microsoft.com/office/drawing/2014/main" id="{FE543CA0-DAC8-6CD4-2A0D-AA699BE96653}"/>
              </a:ext>
            </a:extLst>
          </p:cNvPr>
          <p:cNvSpPr txBox="1"/>
          <p:nvPr/>
        </p:nvSpPr>
        <p:spPr>
          <a:xfrm>
            <a:off x="4075464" y="1667256"/>
            <a:ext cx="45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dirty="0"/>
              <a:t>D</a:t>
            </a:r>
          </a:p>
        </p:txBody>
      </p:sp>
      <p:sp>
        <p:nvSpPr>
          <p:cNvPr id="479" name="Left Brace 478">
            <a:extLst>
              <a:ext uri="{FF2B5EF4-FFF2-40B4-BE49-F238E27FC236}">
                <a16:creationId xmlns:a16="http://schemas.microsoft.com/office/drawing/2014/main" id="{379ADFD7-8570-055B-1576-101E4AEBE70E}"/>
              </a:ext>
            </a:extLst>
          </p:cNvPr>
          <p:cNvSpPr/>
          <p:nvPr/>
        </p:nvSpPr>
        <p:spPr>
          <a:xfrm rot="5400000" flipH="1">
            <a:off x="5627441" y="3278525"/>
            <a:ext cx="113937" cy="2157602"/>
          </a:xfrm>
          <a:prstGeom prst="leftBrace">
            <a:avLst>
              <a:gd name="adj1" fmla="val 0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>
              <a:highlight>
                <a:srgbClr val="000000"/>
              </a:highlight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B81D916F-6D7C-CF8F-7F2A-F3BA36BA3895}"/>
              </a:ext>
            </a:extLst>
          </p:cNvPr>
          <p:cNvSpPr txBox="1"/>
          <p:nvPr/>
        </p:nvSpPr>
        <p:spPr>
          <a:xfrm>
            <a:off x="5503464" y="4372574"/>
            <a:ext cx="17609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sum</a:t>
            </a:r>
            <a:endParaRPr lang="en-IL" sz="800" dirty="0"/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117F7C73-4FB2-3770-FD47-CECBDDFC2CFB}"/>
              </a:ext>
            </a:extLst>
          </p:cNvPr>
          <p:cNvSpPr txBox="1"/>
          <p:nvPr/>
        </p:nvSpPr>
        <p:spPr>
          <a:xfrm>
            <a:off x="7297282" y="4286140"/>
            <a:ext cx="6254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rwd(    )</a:t>
            </a:r>
            <a:endParaRPr lang="en-IL" sz="1000" dirty="0"/>
          </a:p>
        </p:txBody>
      </p:sp>
      <p:pic>
        <p:nvPicPr>
          <p:cNvPr id="559" name="Google Shape;71;p14">
            <a:extLst>
              <a:ext uri="{FF2B5EF4-FFF2-40B4-BE49-F238E27FC236}">
                <a16:creationId xmlns:a16="http://schemas.microsoft.com/office/drawing/2014/main" id="{E84FC2C4-18CF-14D6-0F85-B5C8E5BD1E5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t="20496"/>
          <a:stretch/>
        </p:blipFill>
        <p:spPr>
          <a:xfrm>
            <a:off x="8033484" y="2478667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71;p14">
            <a:extLst>
              <a:ext uri="{FF2B5EF4-FFF2-40B4-BE49-F238E27FC236}">
                <a16:creationId xmlns:a16="http://schemas.microsoft.com/office/drawing/2014/main" id="{50F2EDF8-4A66-243C-5ED2-5C4150A266B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t="20496"/>
          <a:stretch/>
        </p:blipFill>
        <p:spPr>
          <a:xfrm>
            <a:off x="8031240" y="321435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71;p14">
            <a:extLst>
              <a:ext uri="{FF2B5EF4-FFF2-40B4-BE49-F238E27FC236}">
                <a16:creationId xmlns:a16="http://schemas.microsoft.com/office/drawing/2014/main" id="{3B6A6785-255F-6693-061E-24119026DF6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t="20496"/>
          <a:stretch/>
        </p:blipFill>
        <p:spPr>
          <a:xfrm>
            <a:off x="8031726" y="3931879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79;p14">
            <a:extLst>
              <a:ext uri="{FF2B5EF4-FFF2-40B4-BE49-F238E27FC236}">
                <a16:creationId xmlns:a16="http://schemas.microsoft.com/office/drawing/2014/main" id="{B8040E11-AB3C-F1E6-0CAB-E8E9D4C3C86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09012" y="2483745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72;p14">
            <a:extLst>
              <a:ext uri="{FF2B5EF4-FFF2-40B4-BE49-F238E27FC236}">
                <a16:creationId xmlns:a16="http://schemas.microsoft.com/office/drawing/2014/main" id="{D6D1784A-55EE-9855-F042-224E713D9D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11963" y="3947681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98" name="Google Shape;78;p14">
            <a:extLst>
              <a:ext uri="{FF2B5EF4-FFF2-40B4-BE49-F238E27FC236}">
                <a16:creationId xmlns:a16="http://schemas.microsoft.com/office/drawing/2014/main" id="{1671A141-4F93-E9C6-7F73-D037D757857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84539" y="2492654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906" name="TextBox 1905">
            <a:extLst>
              <a:ext uri="{FF2B5EF4-FFF2-40B4-BE49-F238E27FC236}">
                <a16:creationId xmlns:a16="http://schemas.microsoft.com/office/drawing/2014/main" id="{85C9C763-9C70-C290-CD12-BE503AF60802}"/>
              </a:ext>
            </a:extLst>
          </p:cNvPr>
          <p:cNvSpPr txBox="1"/>
          <p:nvPr/>
        </p:nvSpPr>
        <p:spPr>
          <a:xfrm>
            <a:off x="4529041" y="4892211"/>
            <a:ext cx="1636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 dirty="0"/>
              <a:t>SR: 24 predictions retrieved</a:t>
            </a:r>
          </a:p>
        </p:txBody>
      </p:sp>
      <p:sp>
        <p:nvSpPr>
          <p:cNvPr id="1907" name="TextBox 1906">
            <a:extLst>
              <a:ext uri="{FF2B5EF4-FFF2-40B4-BE49-F238E27FC236}">
                <a16:creationId xmlns:a16="http://schemas.microsoft.com/office/drawing/2014/main" id="{6E6BE049-B141-EC9F-E5D0-6790A11F0DAA}"/>
              </a:ext>
            </a:extLst>
          </p:cNvPr>
          <p:cNvSpPr txBox="1"/>
          <p:nvPr/>
        </p:nvSpPr>
        <p:spPr>
          <a:xfrm>
            <a:off x="7487632" y="4896375"/>
            <a:ext cx="1830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 dirty="0"/>
              <a:t>PR: 9 predictions retrieved</a:t>
            </a:r>
          </a:p>
        </p:txBody>
      </p:sp>
      <p:sp>
        <p:nvSpPr>
          <p:cNvPr id="1909" name="TextBox 1908">
            <a:extLst>
              <a:ext uri="{FF2B5EF4-FFF2-40B4-BE49-F238E27FC236}">
                <a16:creationId xmlns:a16="http://schemas.microsoft.com/office/drawing/2014/main" id="{C726ACDA-5DED-CB6F-D7F8-D6D9B3FB95D4}"/>
              </a:ext>
            </a:extLst>
          </p:cNvPr>
          <p:cNvSpPr txBox="1"/>
          <p:nvPr/>
        </p:nvSpPr>
        <p:spPr>
          <a:xfrm>
            <a:off x="5872454" y="4872752"/>
            <a:ext cx="1830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100" dirty="0"/>
              <a:t>Retrieval Costs</a:t>
            </a:r>
            <a:endParaRPr lang="en-IL" sz="1200" dirty="0"/>
          </a:p>
        </p:txBody>
      </p:sp>
      <p:grpSp>
        <p:nvGrpSpPr>
          <p:cNvPr id="2266" name="Group 2265">
            <a:extLst>
              <a:ext uri="{FF2B5EF4-FFF2-40B4-BE49-F238E27FC236}">
                <a16:creationId xmlns:a16="http://schemas.microsoft.com/office/drawing/2014/main" id="{5D224AFF-5589-26A6-9EE9-E598E93BE158}"/>
              </a:ext>
            </a:extLst>
          </p:cNvPr>
          <p:cNvGrpSpPr/>
          <p:nvPr/>
        </p:nvGrpSpPr>
        <p:grpSpPr>
          <a:xfrm>
            <a:off x="3909899" y="2628880"/>
            <a:ext cx="734287" cy="246221"/>
            <a:chOff x="3799433" y="2635017"/>
            <a:chExt cx="734287" cy="246221"/>
          </a:xfrm>
        </p:grpSpPr>
        <p:sp>
          <p:nvSpPr>
            <p:cNvPr id="2099" name="TextBox 2098">
              <a:extLst>
                <a:ext uri="{FF2B5EF4-FFF2-40B4-BE49-F238E27FC236}">
                  <a16:creationId xmlns:a16="http://schemas.microsoft.com/office/drawing/2014/main" id="{19520919-614C-4AD0-53CC-E21309DADD5E}"/>
                </a:ext>
              </a:extLst>
            </p:cNvPr>
            <p:cNvSpPr txBox="1"/>
            <p:nvPr/>
          </p:nvSpPr>
          <p:spPr>
            <a:xfrm>
              <a:off x="3799433" y="2635017"/>
              <a:ext cx="73428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1000" dirty="0"/>
                <a:t>SR(s=    )</a:t>
              </a:r>
            </a:p>
          </p:txBody>
        </p:sp>
        <p:pic>
          <p:nvPicPr>
            <p:cNvPr id="1913" name="Google Shape;84;p14">
              <a:extLst>
                <a:ext uri="{FF2B5EF4-FFF2-40B4-BE49-F238E27FC236}">
                  <a16:creationId xmlns:a16="http://schemas.microsoft.com/office/drawing/2014/main" id="{EBD325B3-F916-71AA-5C14-3624061E84A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49599" y="2684902"/>
              <a:ext cx="144000" cy="14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1925" name="TextBox 1924">
            <a:extLst>
              <a:ext uri="{FF2B5EF4-FFF2-40B4-BE49-F238E27FC236}">
                <a16:creationId xmlns:a16="http://schemas.microsoft.com/office/drawing/2014/main" id="{18BAAFFB-D4C6-866E-A8E8-0F9B2FFCCE1A}"/>
              </a:ext>
            </a:extLst>
          </p:cNvPr>
          <p:cNvSpPr txBox="1"/>
          <p:nvPr/>
        </p:nvSpPr>
        <p:spPr>
          <a:xfrm>
            <a:off x="5922246" y="4381316"/>
            <a:ext cx="9483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800" dirty="0">
                <a:latin typeface="+mn-lt"/>
              </a:rPr>
              <a:t>EV(   ) = 103</a:t>
            </a:r>
            <a:endParaRPr lang="en-IL" sz="800" dirty="0"/>
          </a:p>
        </p:txBody>
      </p:sp>
      <p:cxnSp>
        <p:nvCxnSpPr>
          <p:cNvPr id="1931" name="Straight Arrow Connector 1930">
            <a:extLst>
              <a:ext uri="{FF2B5EF4-FFF2-40B4-BE49-F238E27FC236}">
                <a16:creationId xmlns:a16="http://schemas.microsoft.com/office/drawing/2014/main" id="{A94525AB-7B38-2041-05FE-EF6B2FC0D4BC}"/>
              </a:ext>
            </a:extLst>
          </p:cNvPr>
          <p:cNvCxnSpPr/>
          <p:nvPr/>
        </p:nvCxnSpPr>
        <p:spPr>
          <a:xfrm>
            <a:off x="5813400" y="4491718"/>
            <a:ext cx="184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33" name="Google Shape;71;p14">
            <a:extLst>
              <a:ext uri="{FF2B5EF4-FFF2-40B4-BE49-F238E27FC236}">
                <a16:creationId xmlns:a16="http://schemas.microsoft.com/office/drawing/2014/main" id="{922C1670-0DB8-3CAC-8496-317274167E8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 t="20496"/>
          <a:stretch/>
        </p:blipFill>
        <p:spPr>
          <a:xfrm>
            <a:off x="6155958" y="4422906"/>
            <a:ext cx="144000" cy="14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DDA4C252-45AF-F918-C877-BF9E4E813F29}"/>
              </a:ext>
            </a:extLst>
          </p:cNvPr>
          <p:cNvGrpSpPr/>
          <p:nvPr/>
        </p:nvGrpSpPr>
        <p:grpSpPr>
          <a:xfrm>
            <a:off x="6810249" y="4600635"/>
            <a:ext cx="948351" cy="215444"/>
            <a:chOff x="7361937" y="4655113"/>
            <a:chExt cx="948351" cy="215444"/>
          </a:xfrm>
        </p:grpSpPr>
        <p:sp>
          <p:nvSpPr>
            <p:cNvPr id="2038" name="TextBox 2037">
              <a:extLst>
                <a:ext uri="{FF2B5EF4-FFF2-40B4-BE49-F238E27FC236}">
                  <a16:creationId xmlns:a16="http://schemas.microsoft.com/office/drawing/2014/main" id="{7DD3D515-B218-379B-F54B-D6A7C5CF12D7}"/>
                </a:ext>
              </a:extLst>
            </p:cNvPr>
            <p:cNvSpPr txBox="1"/>
            <p:nvPr/>
          </p:nvSpPr>
          <p:spPr>
            <a:xfrm>
              <a:off x="7361937" y="4655113"/>
              <a:ext cx="94835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800" dirty="0">
                  <a:solidFill>
                    <a:schemeClr val="tx1"/>
                  </a:solidFill>
                  <a:latin typeface="+mn-lt"/>
                </a:rPr>
                <a:t>EV(    )=73</a:t>
              </a:r>
              <a:endParaRPr lang="en-IL" sz="800" dirty="0">
                <a:solidFill>
                  <a:schemeClr val="tx1"/>
                </a:solidFill>
              </a:endParaRPr>
            </a:p>
          </p:txBody>
        </p:sp>
        <p:pic>
          <p:nvPicPr>
            <p:cNvPr id="2039" name="Google Shape;84;p14">
              <a:extLst>
                <a:ext uri="{FF2B5EF4-FFF2-40B4-BE49-F238E27FC236}">
                  <a16:creationId xmlns:a16="http://schemas.microsoft.com/office/drawing/2014/main" id="{8A63BDFE-09DB-7BF3-27EB-E7BFE43B29E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3154" y="4685154"/>
              <a:ext cx="14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35A5A223-A5C9-F3DE-D6E6-337935384EF8}"/>
              </a:ext>
            </a:extLst>
          </p:cNvPr>
          <p:cNvGrpSpPr/>
          <p:nvPr/>
        </p:nvGrpSpPr>
        <p:grpSpPr>
          <a:xfrm>
            <a:off x="8512525" y="4600635"/>
            <a:ext cx="948351" cy="215444"/>
            <a:chOff x="7890396" y="4443356"/>
            <a:chExt cx="948351" cy="215444"/>
          </a:xfrm>
        </p:grpSpPr>
        <p:sp>
          <p:nvSpPr>
            <p:cNvPr id="2044" name="TextBox 2043">
              <a:extLst>
                <a:ext uri="{FF2B5EF4-FFF2-40B4-BE49-F238E27FC236}">
                  <a16:creationId xmlns:a16="http://schemas.microsoft.com/office/drawing/2014/main" id="{C1FF9B40-6134-B8C3-9276-2944EDF371EA}"/>
                </a:ext>
              </a:extLst>
            </p:cNvPr>
            <p:cNvSpPr txBox="1"/>
            <p:nvPr/>
          </p:nvSpPr>
          <p:spPr>
            <a:xfrm>
              <a:off x="7890396" y="4443356"/>
              <a:ext cx="94835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800" dirty="0">
                  <a:latin typeface="+mn-lt"/>
                </a:rPr>
                <a:t>EV(    )=93</a:t>
              </a:r>
              <a:endParaRPr lang="en-IL" sz="800" dirty="0"/>
            </a:p>
          </p:txBody>
        </p:sp>
        <p:pic>
          <p:nvPicPr>
            <p:cNvPr id="2046" name="Google Shape;71;p14">
              <a:extLst>
                <a:ext uri="{FF2B5EF4-FFF2-40B4-BE49-F238E27FC236}">
                  <a16:creationId xmlns:a16="http://schemas.microsoft.com/office/drawing/2014/main" id="{996E6788-8483-4E7C-6C74-223119F232A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8">
              <a:alphaModFix/>
            </a:blip>
            <a:srcRect t="20496"/>
            <a:stretch/>
          </p:blipFill>
          <p:spPr>
            <a:xfrm>
              <a:off x="8132070" y="4478651"/>
              <a:ext cx="14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25" name="Straight Arrow Connector 2124">
            <a:extLst>
              <a:ext uri="{FF2B5EF4-FFF2-40B4-BE49-F238E27FC236}">
                <a16:creationId xmlns:a16="http://schemas.microsoft.com/office/drawing/2014/main" id="{7947D7BE-19DB-33DD-9C8A-BBC659801D72}"/>
              </a:ext>
            </a:extLst>
          </p:cNvPr>
          <p:cNvCxnSpPr/>
          <p:nvPr/>
        </p:nvCxnSpPr>
        <p:spPr>
          <a:xfrm>
            <a:off x="8420960" y="4707853"/>
            <a:ext cx="184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32" name="Left Brace 2131">
            <a:extLst>
              <a:ext uri="{FF2B5EF4-FFF2-40B4-BE49-F238E27FC236}">
                <a16:creationId xmlns:a16="http://schemas.microsoft.com/office/drawing/2014/main" id="{FE5E433D-5B08-DE4C-3E0D-AA41A773DFDC}"/>
              </a:ext>
            </a:extLst>
          </p:cNvPr>
          <p:cNvSpPr/>
          <p:nvPr/>
        </p:nvSpPr>
        <p:spPr>
          <a:xfrm rot="5400000" flipH="1">
            <a:off x="7851115" y="4481477"/>
            <a:ext cx="148739" cy="182261"/>
          </a:xfrm>
          <a:prstGeom prst="leftBrace">
            <a:avLst>
              <a:gd name="adj1" fmla="val 0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>
              <a:highlight>
                <a:srgbClr val="000000"/>
              </a:highlight>
            </a:endParaRPr>
          </a:p>
        </p:txBody>
      </p:sp>
      <p:cxnSp>
        <p:nvCxnSpPr>
          <p:cNvPr id="2135" name="Straight Arrow Connector 2134">
            <a:extLst>
              <a:ext uri="{FF2B5EF4-FFF2-40B4-BE49-F238E27FC236}">
                <a16:creationId xmlns:a16="http://schemas.microsoft.com/office/drawing/2014/main" id="{F6E7286F-DD61-DB87-8D71-2FB72F42733D}"/>
              </a:ext>
            </a:extLst>
          </p:cNvPr>
          <p:cNvCxnSpPr/>
          <p:nvPr/>
        </p:nvCxnSpPr>
        <p:spPr>
          <a:xfrm>
            <a:off x="7395389" y="4708426"/>
            <a:ext cx="18448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49" name="Group 2148">
            <a:extLst>
              <a:ext uri="{FF2B5EF4-FFF2-40B4-BE49-F238E27FC236}">
                <a16:creationId xmlns:a16="http://schemas.microsoft.com/office/drawing/2014/main" id="{B1E02231-E8F1-0185-F439-AAFF56E092D5}"/>
              </a:ext>
            </a:extLst>
          </p:cNvPr>
          <p:cNvGrpSpPr/>
          <p:nvPr/>
        </p:nvGrpSpPr>
        <p:grpSpPr>
          <a:xfrm>
            <a:off x="4564429" y="2822460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8" name="TextBox 2147">
                  <a:extLst>
                    <a:ext uri="{FF2B5EF4-FFF2-40B4-BE49-F238E27FC236}">
                      <a16:creationId xmlns:a16="http://schemas.microsoft.com/office/drawing/2014/main" id="{10D59E53-06F2-282F-E642-A0E02AC01BD9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48" name="TextBox 2147">
                  <a:extLst>
                    <a:ext uri="{FF2B5EF4-FFF2-40B4-BE49-F238E27FC236}">
                      <a16:creationId xmlns:a16="http://schemas.microsoft.com/office/drawing/2014/main" id="{10D59E53-06F2-282F-E642-A0E02AC01B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38" name="Straight Arrow Connector 2137">
              <a:extLst>
                <a:ext uri="{FF2B5EF4-FFF2-40B4-BE49-F238E27FC236}">
                  <a16:creationId xmlns:a16="http://schemas.microsoft.com/office/drawing/2014/main" id="{B2BC31B8-E771-98CB-5883-13BC845B8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47" name="Straight Arrow Connector 2146">
              <a:extLst>
                <a:ext uri="{FF2B5EF4-FFF2-40B4-BE49-F238E27FC236}">
                  <a16:creationId xmlns:a16="http://schemas.microsoft.com/office/drawing/2014/main" id="{2AD243AB-3973-90F3-4780-F31CD25784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50" name="Group 2149">
            <a:extLst>
              <a:ext uri="{FF2B5EF4-FFF2-40B4-BE49-F238E27FC236}">
                <a16:creationId xmlns:a16="http://schemas.microsoft.com/office/drawing/2014/main" id="{ADD6339A-EB29-3ABE-CBED-94B3E3DB8680}"/>
              </a:ext>
            </a:extLst>
          </p:cNvPr>
          <p:cNvGrpSpPr/>
          <p:nvPr/>
        </p:nvGrpSpPr>
        <p:grpSpPr>
          <a:xfrm>
            <a:off x="4742114" y="2827598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1" name="TextBox 2150">
                  <a:extLst>
                    <a:ext uri="{FF2B5EF4-FFF2-40B4-BE49-F238E27FC236}">
                      <a16:creationId xmlns:a16="http://schemas.microsoft.com/office/drawing/2014/main" id="{8DD01413-AD6A-C2E4-5AB1-95310F96D0F4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51" name="TextBox 2150">
                  <a:extLst>
                    <a:ext uri="{FF2B5EF4-FFF2-40B4-BE49-F238E27FC236}">
                      <a16:creationId xmlns:a16="http://schemas.microsoft.com/office/drawing/2014/main" id="{8DD01413-AD6A-C2E4-5AB1-95310F96D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2" name="Straight Arrow Connector 2151">
              <a:extLst>
                <a:ext uri="{FF2B5EF4-FFF2-40B4-BE49-F238E27FC236}">
                  <a16:creationId xmlns:a16="http://schemas.microsoft.com/office/drawing/2014/main" id="{A80668C1-8BC2-45F6-F581-671BAE3B8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3" name="Straight Arrow Connector 2152">
              <a:extLst>
                <a:ext uri="{FF2B5EF4-FFF2-40B4-BE49-F238E27FC236}">
                  <a16:creationId xmlns:a16="http://schemas.microsoft.com/office/drawing/2014/main" id="{C617A683-590A-0626-2280-8CF57828F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54" name="Group 2153">
            <a:extLst>
              <a:ext uri="{FF2B5EF4-FFF2-40B4-BE49-F238E27FC236}">
                <a16:creationId xmlns:a16="http://schemas.microsoft.com/office/drawing/2014/main" id="{121B4428-6A01-A9B3-E495-39ADBE95E5AF}"/>
              </a:ext>
            </a:extLst>
          </p:cNvPr>
          <p:cNvGrpSpPr/>
          <p:nvPr/>
        </p:nvGrpSpPr>
        <p:grpSpPr>
          <a:xfrm>
            <a:off x="4919062" y="2826573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5" name="TextBox 2154">
                  <a:extLst>
                    <a:ext uri="{FF2B5EF4-FFF2-40B4-BE49-F238E27FC236}">
                      <a16:creationId xmlns:a16="http://schemas.microsoft.com/office/drawing/2014/main" id="{D2E796CC-C5D2-F94E-31AC-C6BFF5BCB06A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55" name="TextBox 2154">
                  <a:extLst>
                    <a:ext uri="{FF2B5EF4-FFF2-40B4-BE49-F238E27FC236}">
                      <a16:creationId xmlns:a16="http://schemas.microsoft.com/office/drawing/2014/main" id="{D2E796CC-C5D2-F94E-31AC-C6BFF5BCB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6" name="Straight Arrow Connector 2155">
              <a:extLst>
                <a:ext uri="{FF2B5EF4-FFF2-40B4-BE49-F238E27FC236}">
                  <a16:creationId xmlns:a16="http://schemas.microsoft.com/office/drawing/2014/main" id="{433C9870-50F4-049A-4F07-EFFC8EC45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7" name="Straight Arrow Connector 2156">
              <a:extLst>
                <a:ext uri="{FF2B5EF4-FFF2-40B4-BE49-F238E27FC236}">
                  <a16:creationId xmlns:a16="http://schemas.microsoft.com/office/drawing/2014/main" id="{CBA2DB75-55CA-9C08-64C6-DD290B712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58" name="Group 2157">
            <a:extLst>
              <a:ext uri="{FF2B5EF4-FFF2-40B4-BE49-F238E27FC236}">
                <a16:creationId xmlns:a16="http://schemas.microsoft.com/office/drawing/2014/main" id="{FC3592BF-0C89-E92F-E7EE-650D17DA6281}"/>
              </a:ext>
            </a:extLst>
          </p:cNvPr>
          <p:cNvGrpSpPr/>
          <p:nvPr/>
        </p:nvGrpSpPr>
        <p:grpSpPr>
          <a:xfrm>
            <a:off x="5108284" y="2825548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9" name="TextBox 2158">
                  <a:extLst>
                    <a:ext uri="{FF2B5EF4-FFF2-40B4-BE49-F238E27FC236}">
                      <a16:creationId xmlns:a16="http://schemas.microsoft.com/office/drawing/2014/main" id="{7884135E-412F-F9C2-EAEC-92262BDAF0A7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59" name="TextBox 2158">
                  <a:extLst>
                    <a:ext uri="{FF2B5EF4-FFF2-40B4-BE49-F238E27FC236}">
                      <a16:creationId xmlns:a16="http://schemas.microsoft.com/office/drawing/2014/main" id="{7884135E-412F-F9C2-EAEC-92262BDAF0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0" name="Straight Arrow Connector 2159">
              <a:extLst>
                <a:ext uri="{FF2B5EF4-FFF2-40B4-BE49-F238E27FC236}">
                  <a16:creationId xmlns:a16="http://schemas.microsoft.com/office/drawing/2014/main" id="{E5F83C57-4C6D-6992-D1B4-370A48F7A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1" name="Straight Arrow Connector 2160">
              <a:extLst>
                <a:ext uri="{FF2B5EF4-FFF2-40B4-BE49-F238E27FC236}">
                  <a16:creationId xmlns:a16="http://schemas.microsoft.com/office/drawing/2014/main" id="{36395AFF-0A4E-E50B-966C-3D0E39062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62" name="Group 2161">
            <a:extLst>
              <a:ext uri="{FF2B5EF4-FFF2-40B4-BE49-F238E27FC236}">
                <a16:creationId xmlns:a16="http://schemas.microsoft.com/office/drawing/2014/main" id="{BCB4E66E-C583-4C3E-476E-939D630FF113}"/>
              </a:ext>
            </a:extLst>
          </p:cNvPr>
          <p:cNvGrpSpPr/>
          <p:nvPr/>
        </p:nvGrpSpPr>
        <p:grpSpPr>
          <a:xfrm>
            <a:off x="5279095" y="2824523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3" name="TextBox 2162">
                  <a:extLst>
                    <a:ext uri="{FF2B5EF4-FFF2-40B4-BE49-F238E27FC236}">
                      <a16:creationId xmlns:a16="http://schemas.microsoft.com/office/drawing/2014/main" id="{E5545ACD-765F-B8B1-2DA8-341C1FA8D12C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63" name="TextBox 2162">
                  <a:extLst>
                    <a:ext uri="{FF2B5EF4-FFF2-40B4-BE49-F238E27FC236}">
                      <a16:creationId xmlns:a16="http://schemas.microsoft.com/office/drawing/2014/main" id="{E5545ACD-765F-B8B1-2DA8-341C1FA8D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4" name="Straight Arrow Connector 2163">
              <a:extLst>
                <a:ext uri="{FF2B5EF4-FFF2-40B4-BE49-F238E27FC236}">
                  <a16:creationId xmlns:a16="http://schemas.microsoft.com/office/drawing/2014/main" id="{5ABD3DD3-D90E-AB51-5174-D36DDFD4E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5" name="Straight Arrow Connector 2164">
              <a:extLst>
                <a:ext uri="{FF2B5EF4-FFF2-40B4-BE49-F238E27FC236}">
                  <a16:creationId xmlns:a16="http://schemas.microsoft.com/office/drawing/2014/main" id="{F19C364C-22C7-9E2E-0DB5-D0C5D092CF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66" name="Group 2165">
            <a:extLst>
              <a:ext uri="{FF2B5EF4-FFF2-40B4-BE49-F238E27FC236}">
                <a16:creationId xmlns:a16="http://schemas.microsoft.com/office/drawing/2014/main" id="{A535C877-FA8C-206E-193E-78C884E3559D}"/>
              </a:ext>
            </a:extLst>
          </p:cNvPr>
          <p:cNvGrpSpPr/>
          <p:nvPr/>
        </p:nvGrpSpPr>
        <p:grpSpPr>
          <a:xfrm>
            <a:off x="5462180" y="2823498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7" name="TextBox 2166">
                  <a:extLst>
                    <a:ext uri="{FF2B5EF4-FFF2-40B4-BE49-F238E27FC236}">
                      <a16:creationId xmlns:a16="http://schemas.microsoft.com/office/drawing/2014/main" id="{9C19361C-3455-571C-98D0-94082B5A211C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67" name="TextBox 2166">
                  <a:extLst>
                    <a:ext uri="{FF2B5EF4-FFF2-40B4-BE49-F238E27FC236}">
                      <a16:creationId xmlns:a16="http://schemas.microsoft.com/office/drawing/2014/main" id="{9C19361C-3455-571C-98D0-94082B5A2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68" name="Straight Arrow Connector 2167">
              <a:extLst>
                <a:ext uri="{FF2B5EF4-FFF2-40B4-BE49-F238E27FC236}">
                  <a16:creationId xmlns:a16="http://schemas.microsoft.com/office/drawing/2014/main" id="{86A7CB72-5EB8-824D-C15B-EF75EE9E6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69" name="Straight Arrow Connector 2168">
              <a:extLst>
                <a:ext uri="{FF2B5EF4-FFF2-40B4-BE49-F238E27FC236}">
                  <a16:creationId xmlns:a16="http://schemas.microsoft.com/office/drawing/2014/main" id="{B4A14E30-93CD-4A90-0C55-4F1588D8C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70" name="Group 2169">
            <a:extLst>
              <a:ext uri="{FF2B5EF4-FFF2-40B4-BE49-F238E27FC236}">
                <a16:creationId xmlns:a16="http://schemas.microsoft.com/office/drawing/2014/main" id="{67BC98D5-D2FE-314B-2ACE-6014143F6247}"/>
              </a:ext>
            </a:extLst>
          </p:cNvPr>
          <p:cNvGrpSpPr/>
          <p:nvPr/>
        </p:nvGrpSpPr>
        <p:grpSpPr>
          <a:xfrm>
            <a:off x="5640153" y="2823498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1" name="TextBox 2170">
                  <a:extLst>
                    <a:ext uri="{FF2B5EF4-FFF2-40B4-BE49-F238E27FC236}">
                      <a16:creationId xmlns:a16="http://schemas.microsoft.com/office/drawing/2014/main" id="{8EB7822B-4756-6153-4A3E-41C9F17D921E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71" name="TextBox 2170">
                  <a:extLst>
                    <a:ext uri="{FF2B5EF4-FFF2-40B4-BE49-F238E27FC236}">
                      <a16:creationId xmlns:a16="http://schemas.microsoft.com/office/drawing/2014/main" id="{8EB7822B-4756-6153-4A3E-41C9F17D9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72" name="Straight Arrow Connector 2171">
              <a:extLst>
                <a:ext uri="{FF2B5EF4-FFF2-40B4-BE49-F238E27FC236}">
                  <a16:creationId xmlns:a16="http://schemas.microsoft.com/office/drawing/2014/main" id="{4D13B68D-2B86-376C-B594-AE920DE4BD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3" name="Straight Arrow Connector 2172">
              <a:extLst>
                <a:ext uri="{FF2B5EF4-FFF2-40B4-BE49-F238E27FC236}">
                  <a16:creationId xmlns:a16="http://schemas.microsoft.com/office/drawing/2014/main" id="{56234203-B476-648A-8C94-DA993EC6A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74" name="Group 2173">
            <a:extLst>
              <a:ext uri="{FF2B5EF4-FFF2-40B4-BE49-F238E27FC236}">
                <a16:creationId xmlns:a16="http://schemas.microsoft.com/office/drawing/2014/main" id="{4CCCAAA3-B218-ADD3-A035-E367461D9740}"/>
              </a:ext>
            </a:extLst>
          </p:cNvPr>
          <p:cNvGrpSpPr/>
          <p:nvPr/>
        </p:nvGrpSpPr>
        <p:grpSpPr>
          <a:xfrm>
            <a:off x="5823238" y="2822473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5" name="TextBox 2174">
                  <a:extLst>
                    <a:ext uri="{FF2B5EF4-FFF2-40B4-BE49-F238E27FC236}">
                      <a16:creationId xmlns:a16="http://schemas.microsoft.com/office/drawing/2014/main" id="{4598A402-27C8-13AB-F0EC-8FAE24871B86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75" name="TextBox 2174">
                  <a:extLst>
                    <a:ext uri="{FF2B5EF4-FFF2-40B4-BE49-F238E27FC236}">
                      <a16:creationId xmlns:a16="http://schemas.microsoft.com/office/drawing/2014/main" id="{4598A402-27C8-13AB-F0EC-8FAE24871B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76" name="Straight Arrow Connector 2175">
              <a:extLst>
                <a:ext uri="{FF2B5EF4-FFF2-40B4-BE49-F238E27FC236}">
                  <a16:creationId xmlns:a16="http://schemas.microsoft.com/office/drawing/2014/main" id="{3749E845-163E-D6A0-4B32-D04DDA3EBA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7" name="Straight Arrow Connector 2176">
              <a:extLst>
                <a:ext uri="{FF2B5EF4-FFF2-40B4-BE49-F238E27FC236}">
                  <a16:creationId xmlns:a16="http://schemas.microsoft.com/office/drawing/2014/main" id="{391B4D68-C820-B880-C7E4-B61885D51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78" name="Group 2177">
            <a:extLst>
              <a:ext uri="{FF2B5EF4-FFF2-40B4-BE49-F238E27FC236}">
                <a16:creationId xmlns:a16="http://schemas.microsoft.com/office/drawing/2014/main" id="{D10E3183-E8C8-9BF7-867D-5377A154DDE0}"/>
              </a:ext>
            </a:extLst>
          </p:cNvPr>
          <p:cNvGrpSpPr/>
          <p:nvPr/>
        </p:nvGrpSpPr>
        <p:grpSpPr>
          <a:xfrm>
            <a:off x="6006323" y="2827585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9" name="TextBox 2178">
                  <a:extLst>
                    <a:ext uri="{FF2B5EF4-FFF2-40B4-BE49-F238E27FC236}">
                      <a16:creationId xmlns:a16="http://schemas.microsoft.com/office/drawing/2014/main" id="{D2DA52BD-9D66-033E-BDB0-140553537C44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79" name="TextBox 2178">
                  <a:extLst>
                    <a:ext uri="{FF2B5EF4-FFF2-40B4-BE49-F238E27FC236}">
                      <a16:creationId xmlns:a16="http://schemas.microsoft.com/office/drawing/2014/main" id="{D2DA52BD-9D66-033E-BDB0-140553537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80" name="Straight Arrow Connector 2179">
              <a:extLst>
                <a:ext uri="{FF2B5EF4-FFF2-40B4-BE49-F238E27FC236}">
                  <a16:creationId xmlns:a16="http://schemas.microsoft.com/office/drawing/2014/main" id="{C04127A0-7C74-AA8F-6C51-EE24A4D88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1" name="Straight Arrow Connector 2180">
              <a:extLst>
                <a:ext uri="{FF2B5EF4-FFF2-40B4-BE49-F238E27FC236}">
                  <a16:creationId xmlns:a16="http://schemas.microsoft.com/office/drawing/2014/main" id="{1AE017A6-2810-7417-B573-934CA11B9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86" name="Group 2185">
            <a:extLst>
              <a:ext uri="{FF2B5EF4-FFF2-40B4-BE49-F238E27FC236}">
                <a16:creationId xmlns:a16="http://schemas.microsoft.com/office/drawing/2014/main" id="{8B1DDDBF-ABA4-F10A-C232-6A65481D8D28}"/>
              </a:ext>
            </a:extLst>
          </p:cNvPr>
          <p:cNvGrpSpPr/>
          <p:nvPr/>
        </p:nvGrpSpPr>
        <p:grpSpPr>
          <a:xfrm>
            <a:off x="6183271" y="2826560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7" name="TextBox 2186">
                  <a:extLst>
                    <a:ext uri="{FF2B5EF4-FFF2-40B4-BE49-F238E27FC236}">
                      <a16:creationId xmlns:a16="http://schemas.microsoft.com/office/drawing/2014/main" id="{853D0D1A-59BB-35DA-EF98-B4DC965BD181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87" name="TextBox 2186">
                  <a:extLst>
                    <a:ext uri="{FF2B5EF4-FFF2-40B4-BE49-F238E27FC236}">
                      <a16:creationId xmlns:a16="http://schemas.microsoft.com/office/drawing/2014/main" id="{853D0D1A-59BB-35DA-EF98-B4DC965BD1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88" name="Straight Arrow Connector 2187">
              <a:extLst>
                <a:ext uri="{FF2B5EF4-FFF2-40B4-BE49-F238E27FC236}">
                  <a16:creationId xmlns:a16="http://schemas.microsoft.com/office/drawing/2014/main" id="{75F5354D-97F0-5F5C-6CD7-D04518680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89" name="Straight Arrow Connector 2188">
              <a:extLst>
                <a:ext uri="{FF2B5EF4-FFF2-40B4-BE49-F238E27FC236}">
                  <a16:creationId xmlns:a16="http://schemas.microsoft.com/office/drawing/2014/main" id="{E8006975-3700-14E0-66E7-E95207A5C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90" name="Group 2189">
            <a:extLst>
              <a:ext uri="{FF2B5EF4-FFF2-40B4-BE49-F238E27FC236}">
                <a16:creationId xmlns:a16="http://schemas.microsoft.com/office/drawing/2014/main" id="{2302556C-E375-409D-2AFD-A6C1B728C885}"/>
              </a:ext>
            </a:extLst>
          </p:cNvPr>
          <p:cNvGrpSpPr/>
          <p:nvPr/>
        </p:nvGrpSpPr>
        <p:grpSpPr>
          <a:xfrm>
            <a:off x="6360219" y="2825535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1" name="TextBox 2190">
                  <a:extLst>
                    <a:ext uri="{FF2B5EF4-FFF2-40B4-BE49-F238E27FC236}">
                      <a16:creationId xmlns:a16="http://schemas.microsoft.com/office/drawing/2014/main" id="{4E798466-EDCE-9742-E051-00FAFB0ECF63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91" name="TextBox 2190">
                  <a:extLst>
                    <a:ext uri="{FF2B5EF4-FFF2-40B4-BE49-F238E27FC236}">
                      <a16:creationId xmlns:a16="http://schemas.microsoft.com/office/drawing/2014/main" id="{4E798466-EDCE-9742-E051-00FAFB0ECF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2" name="Straight Arrow Connector 2191">
              <a:extLst>
                <a:ext uri="{FF2B5EF4-FFF2-40B4-BE49-F238E27FC236}">
                  <a16:creationId xmlns:a16="http://schemas.microsoft.com/office/drawing/2014/main" id="{A8BEE0E9-4F50-06B4-BBEE-E91F5749A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3" name="Straight Arrow Connector 2192">
              <a:extLst>
                <a:ext uri="{FF2B5EF4-FFF2-40B4-BE49-F238E27FC236}">
                  <a16:creationId xmlns:a16="http://schemas.microsoft.com/office/drawing/2014/main" id="{4BF11CE2-9FB1-565D-BA9F-824E7CC8E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94" name="Group 2193">
            <a:extLst>
              <a:ext uri="{FF2B5EF4-FFF2-40B4-BE49-F238E27FC236}">
                <a16:creationId xmlns:a16="http://schemas.microsoft.com/office/drawing/2014/main" id="{8BA1519E-314A-1375-F15B-2125FC2F4F23}"/>
              </a:ext>
            </a:extLst>
          </p:cNvPr>
          <p:cNvGrpSpPr/>
          <p:nvPr/>
        </p:nvGrpSpPr>
        <p:grpSpPr>
          <a:xfrm>
            <a:off x="6543303" y="2824510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5" name="TextBox 2194">
                  <a:extLst>
                    <a:ext uri="{FF2B5EF4-FFF2-40B4-BE49-F238E27FC236}">
                      <a16:creationId xmlns:a16="http://schemas.microsoft.com/office/drawing/2014/main" id="{ED5EEC45-871B-5892-6CFA-E8D563C040DD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195" name="TextBox 2194">
                  <a:extLst>
                    <a:ext uri="{FF2B5EF4-FFF2-40B4-BE49-F238E27FC236}">
                      <a16:creationId xmlns:a16="http://schemas.microsoft.com/office/drawing/2014/main" id="{ED5EEC45-871B-5892-6CFA-E8D563C04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96" name="Straight Arrow Connector 2195">
              <a:extLst>
                <a:ext uri="{FF2B5EF4-FFF2-40B4-BE49-F238E27FC236}">
                  <a16:creationId xmlns:a16="http://schemas.microsoft.com/office/drawing/2014/main" id="{468524D0-A519-4527-29B5-AF2778FC75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7" name="Straight Arrow Connector 2196">
              <a:extLst>
                <a:ext uri="{FF2B5EF4-FFF2-40B4-BE49-F238E27FC236}">
                  <a16:creationId xmlns:a16="http://schemas.microsoft.com/office/drawing/2014/main" id="{3B143C4C-BAB9-34A0-0564-85E7E7FB6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2198" name="Table 2197">
            <a:extLst>
              <a:ext uri="{FF2B5EF4-FFF2-40B4-BE49-F238E27FC236}">
                <a16:creationId xmlns:a16="http://schemas.microsoft.com/office/drawing/2014/main" id="{99502AE8-C959-E5BA-88E2-BE1DE38F4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607018"/>
              </p:ext>
            </p:extLst>
          </p:nvPr>
        </p:nvGraphicFramePr>
        <p:xfrm>
          <a:off x="4600847" y="3860080"/>
          <a:ext cx="2162765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786596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23268356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48784267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253679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20906503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6723550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999667881"/>
                    </a:ext>
                  </a:extLst>
                </a:gridCol>
                <a:gridCol w="182765">
                  <a:extLst>
                    <a:ext uri="{9D8B030D-6E8A-4147-A177-3AD203B41FA5}">
                      <a16:colId xmlns:a16="http://schemas.microsoft.com/office/drawing/2014/main" val="4788824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6484397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648540205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.05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.45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.05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.45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.09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.28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.01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.12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.01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.12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.09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.28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pic>
        <p:nvPicPr>
          <p:cNvPr id="2199" name="Google Shape;76;p14">
            <a:extLst>
              <a:ext uri="{FF2B5EF4-FFF2-40B4-BE49-F238E27FC236}">
                <a16:creationId xmlns:a16="http://schemas.microsoft.com/office/drawing/2014/main" id="{11D6FEB4-4F2A-C472-5FFF-3C203A8C541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476" y="3683532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200" name="Google Shape;70;p14">
            <a:extLst>
              <a:ext uri="{FF2B5EF4-FFF2-40B4-BE49-F238E27FC236}">
                <a16:creationId xmlns:a16="http://schemas.microsoft.com/office/drawing/2014/main" id="{9E43925A-3DC5-CB9C-A33A-7D73ECDEBF7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5260" y="3683532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201" name="Google Shape;77;p14">
            <a:extLst>
              <a:ext uri="{FF2B5EF4-FFF2-40B4-BE49-F238E27FC236}">
                <a16:creationId xmlns:a16="http://schemas.microsoft.com/office/drawing/2014/main" id="{E2EDC123-98E2-B1AA-8981-57ECBC42B17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22940" y="3699446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202" name="Google Shape;75;p14">
            <a:extLst>
              <a:ext uri="{FF2B5EF4-FFF2-40B4-BE49-F238E27FC236}">
                <a16:creationId xmlns:a16="http://schemas.microsoft.com/office/drawing/2014/main" id="{0756E1FC-407C-A057-9A94-8B15075876A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63868" y="3690201"/>
            <a:ext cx="144000" cy="144000"/>
          </a:xfrm>
          <a:prstGeom prst="rect">
            <a:avLst/>
          </a:prstGeom>
          <a:solidFill>
            <a:schemeClr val="bg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203" name="Picture 2202">
            <a:extLst>
              <a:ext uri="{FF2B5EF4-FFF2-40B4-BE49-F238E27FC236}">
                <a16:creationId xmlns:a16="http://schemas.microsoft.com/office/drawing/2014/main" id="{768B8D45-D809-2B8C-5E8A-D33C00BB728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3404" y="3691540"/>
            <a:ext cx="144000" cy="14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04" name="Picture 2203" descr="Icon&#10;&#10;Description automatically generated">
            <a:extLst>
              <a:ext uri="{FF2B5EF4-FFF2-40B4-BE49-F238E27FC236}">
                <a16:creationId xmlns:a16="http://schemas.microsoft.com/office/drawing/2014/main" id="{D1B4FACB-9C5D-4DAD-BBB2-7A874A4A220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04796" y="3693880"/>
            <a:ext cx="144000" cy="144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05" name="Google Shape;74;p14">
            <a:extLst>
              <a:ext uri="{FF2B5EF4-FFF2-40B4-BE49-F238E27FC236}">
                <a16:creationId xmlns:a16="http://schemas.microsoft.com/office/drawing/2014/main" id="{0F2A20D0-0481-3392-8FEE-F705BFECB9D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884332" y="3690201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206" name="Google Shape;73;p14">
            <a:extLst>
              <a:ext uri="{FF2B5EF4-FFF2-40B4-BE49-F238E27FC236}">
                <a16:creationId xmlns:a16="http://schemas.microsoft.com/office/drawing/2014/main" id="{473F765F-6A2A-69B3-10C1-E8171F1B9A3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45724" y="3686261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207" name="Google Shape;79;p14">
            <a:extLst>
              <a:ext uri="{FF2B5EF4-FFF2-40B4-BE49-F238E27FC236}">
                <a16:creationId xmlns:a16="http://schemas.microsoft.com/office/drawing/2014/main" id="{80AA25AA-D71E-A45D-4CF5-894390E7870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652" y="3683532"/>
            <a:ext cx="144000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78;p14">
            <a:extLst>
              <a:ext uri="{FF2B5EF4-FFF2-40B4-BE49-F238E27FC236}">
                <a16:creationId xmlns:a16="http://schemas.microsoft.com/office/drawing/2014/main" id="{1AC95F70-C861-E1D5-164B-0055CFF2544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07116" y="3685398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209" name="Google Shape;72;p14">
            <a:extLst>
              <a:ext uri="{FF2B5EF4-FFF2-40B4-BE49-F238E27FC236}">
                <a16:creationId xmlns:a16="http://schemas.microsoft.com/office/drawing/2014/main" id="{E2AC23A3-435B-E9BD-5812-20D01ED9314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66188" y="3690201"/>
            <a:ext cx="144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210" name="Google Shape;85;p14">
            <a:extLst>
              <a:ext uri="{FF2B5EF4-FFF2-40B4-BE49-F238E27FC236}">
                <a16:creationId xmlns:a16="http://schemas.microsoft.com/office/drawing/2014/main" id="{F1A34128-A27D-E242-ED9E-9D9CC25C92C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27580" y="3685398"/>
            <a:ext cx="144000" cy="144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11" name="Table 2210">
            <a:extLst>
              <a:ext uri="{FF2B5EF4-FFF2-40B4-BE49-F238E27FC236}">
                <a16:creationId xmlns:a16="http://schemas.microsoft.com/office/drawing/2014/main" id="{649E855F-E60E-3BC7-84A4-4DE7D5DD3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318218"/>
              </p:ext>
            </p:extLst>
          </p:nvPr>
        </p:nvGraphicFramePr>
        <p:xfrm>
          <a:off x="4602279" y="4151777"/>
          <a:ext cx="2162765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786596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23268356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48784267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253679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20906503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6723550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999667881"/>
                    </a:ext>
                  </a:extLst>
                </a:gridCol>
                <a:gridCol w="182765">
                  <a:extLst>
                    <a:ext uri="{9D8B030D-6E8A-4147-A177-3AD203B41FA5}">
                      <a16:colId xmlns:a16="http://schemas.microsoft.com/office/drawing/2014/main" val="4788824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6484397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648540205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208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137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sp>
        <p:nvSpPr>
          <p:cNvPr id="2212" name="TextBox 2211">
            <a:extLst>
              <a:ext uri="{FF2B5EF4-FFF2-40B4-BE49-F238E27FC236}">
                <a16:creationId xmlns:a16="http://schemas.microsoft.com/office/drawing/2014/main" id="{423A9753-609C-D548-D992-27CD3D896EDE}"/>
              </a:ext>
            </a:extLst>
          </p:cNvPr>
          <p:cNvSpPr txBox="1"/>
          <p:nvPr/>
        </p:nvSpPr>
        <p:spPr>
          <a:xfrm>
            <a:off x="4278388" y="4083165"/>
            <a:ext cx="6390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000" dirty="0"/>
              <a:t>rwd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3" name="TextBox 2212">
                <a:extLst>
                  <a:ext uri="{FF2B5EF4-FFF2-40B4-BE49-F238E27FC236}">
                    <a16:creationId xmlns:a16="http://schemas.microsoft.com/office/drawing/2014/main" id="{02FAC8CB-A4C5-B301-5E5B-02EDE37EDD20}"/>
                  </a:ext>
                </a:extLst>
              </p:cNvPr>
              <p:cNvSpPr txBox="1"/>
              <p:nvPr/>
            </p:nvSpPr>
            <p:spPr>
              <a:xfrm>
                <a:off x="4421693" y="3636467"/>
                <a:ext cx="24493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L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L" sz="1000" dirty="0"/>
                          <m:t>s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L" sz="1000" dirty="0"/>
                  <a:t>     </a:t>
                </a:r>
              </a:p>
            </p:txBody>
          </p:sp>
        </mc:Choice>
        <mc:Fallback xmlns="">
          <p:sp>
            <p:nvSpPr>
              <p:cNvPr id="2213" name="TextBox 2212">
                <a:extLst>
                  <a:ext uri="{FF2B5EF4-FFF2-40B4-BE49-F238E27FC236}">
                    <a16:creationId xmlns:a16="http://schemas.microsoft.com/office/drawing/2014/main" id="{02FAC8CB-A4C5-B301-5E5B-02EDE37ED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693" y="3636467"/>
                <a:ext cx="244938" cy="24622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6" name="Group 2215">
            <a:extLst>
              <a:ext uri="{FF2B5EF4-FFF2-40B4-BE49-F238E27FC236}">
                <a16:creationId xmlns:a16="http://schemas.microsoft.com/office/drawing/2014/main" id="{9E897756-A850-7C95-080B-5CB3430C2FDB}"/>
              </a:ext>
            </a:extLst>
          </p:cNvPr>
          <p:cNvGrpSpPr/>
          <p:nvPr/>
        </p:nvGrpSpPr>
        <p:grpSpPr>
          <a:xfrm>
            <a:off x="4600719" y="3975140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7" name="TextBox 2216">
                  <a:extLst>
                    <a:ext uri="{FF2B5EF4-FFF2-40B4-BE49-F238E27FC236}">
                      <a16:creationId xmlns:a16="http://schemas.microsoft.com/office/drawing/2014/main" id="{745B4BEE-E6C4-F3D3-24C5-42B0439C1F57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17" name="TextBox 2216">
                  <a:extLst>
                    <a:ext uri="{FF2B5EF4-FFF2-40B4-BE49-F238E27FC236}">
                      <a16:creationId xmlns:a16="http://schemas.microsoft.com/office/drawing/2014/main" id="{745B4BEE-E6C4-F3D3-24C5-42B0439C1F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18" name="Straight Arrow Connector 2217">
              <a:extLst>
                <a:ext uri="{FF2B5EF4-FFF2-40B4-BE49-F238E27FC236}">
                  <a16:creationId xmlns:a16="http://schemas.microsoft.com/office/drawing/2014/main" id="{3F90CF64-334C-C97E-AEB6-1A866F2AF2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9" name="Straight Arrow Connector 2218">
              <a:extLst>
                <a:ext uri="{FF2B5EF4-FFF2-40B4-BE49-F238E27FC236}">
                  <a16:creationId xmlns:a16="http://schemas.microsoft.com/office/drawing/2014/main" id="{FE535B60-44B4-6A05-06E4-40A42E90E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20" name="Group 2219">
            <a:extLst>
              <a:ext uri="{FF2B5EF4-FFF2-40B4-BE49-F238E27FC236}">
                <a16:creationId xmlns:a16="http://schemas.microsoft.com/office/drawing/2014/main" id="{CD217FD7-5C39-FD9F-5EE6-CF752420C7DE}"/>
              </a:ext>
            </a:extLst>
          </p:cNvPr>
          <p:cNvGrpSpPr/>
          <p:nvPr/>
        </p:nvGrpSpPr>
        <p:grpSpPr>
          <a:xfrm>
            <a:off x="4778404" y="3980278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1" name="TextBox 2220">
                  <a:extLst>
                    <a:ext uri="{FF2B5EF4-FFF2-40B4-BE49-F238E27FC236}">
                      <a16:creationId xmlns:a16="http://schemas.microsoft.com/office/drawing/2014/main" id="{765A4413-6790-1678-82FE-2EF0EE9556BA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21" name="TextBox 2220">
                  <a:extLst>
                    <a:ext uri="{FF2B5EF4-FFF2-40B4-BE49-F238E27FC236}">
                      <a16:creationId xmlns:a16="http://schemas.microsoft.com/office/drawing/2014/main" id="{765A4413-6790-1678-82FE-2EF0EE955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22" name="Straight Arrow Connector 2221">
              <a:extLst>
                <a:ext uri="{FF2B5EF4-FFF2-40B4-BE49-F238E27FC236}">
                  <a16:creationId xmlns:a16="http://schemas.microsoft.com/office/drawing/2014/main" id="{D37DA72B-28F7-8209-A31A-78A7F8C28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3" name="Straight Arrow Connector 2222">
              <a:extLst>
                <a:ext uri="{FF2B5EF4-FFF2-40B4-BE49-F238E27FC236}">
                  <a16:creationId xmlns:a16="http://schemas.microsoft.com/office/drawing/2014/main" id="{45AC6429-CBBA-3485-0562-EC13E52A1D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24" name="Group 2223">
            <a:extLst>
              <a:ext uri="{FF2B5EF4-FFF2-40B4-BE49-F238E27FC236}">
                <a16:creationId xmlns:a16="http://schemas.microsoft.com/office/drawing/2014/main" id="{9C94086D-A491-A2E4-473A-F8A2FA0A81CD}"/>
              </a:ext>
            </a:extLst>
          </p:cNvPr>
          <p:cNvGrpSpPr/>
          <p:nvPr/>
        </p:nvGrpSpPr>
        <p:grpSpPr>
          <a:xfrm>
            <a:off x="4955352" y="3979253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5" name="TextBox 2224">
                  <a:extLst>
                    <a:ext uri="{FF2B5EF4-FFF2-40B4-BE49-F238E27FC236}">
                      <a16:creationId xmlns:a16="http://schemas.microsoft.com/office/drawing/2014/main" id="{5F751B36-0637-2B62-1742-A884DF2D018F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25" name="TextBox 2224">
                  <a:extLst>
                    <a:ext uri="{FF2B5EF4-FFF2-40B4-BE49-F238E27FC236}">
                      <a16:creationId xmlns:a16="http://schemas.microsoft.com/office/drawing/2014/main" id="{5F751B36-0637-2B62-1742-A884DF2D0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26" name="Straight Arrow Connector 2225">
              <a:extLst>
                <a:ext uri="{FF2B5EF4-FFF2-40B4-BE49-F238E27FC236}">
                  <a16:creationId xmlns:a16="http://schemas.microsoft.com/office/drawing/2014/main" id="{9A2E7E91-538D-C0A4-E1BB-C74DA1213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27" name="Straight Arrow Connector 2226">
              <a:extLst>
                <a:ext uri="{FF2B5EF4-FFF2-40B4-BE49-F238E27FC236}">
                  <a16:creationId xmlns:a16="http://schemas.microsoft.com/office/drawing/2014/main" id="{537883F1-8FC5-DA5C-D3F2-634C0C02D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28" name="Group 2227">
            <a:extLst>
              <a:ext uri="{FF2B5EF4-FFF2-40B4-BE49-F238E27FC236}">
                <a16:creationId xmlns:a16="http://schemas.microsoft.com/office/drawing/2014/main" id="{A0E28E8F-E213-532D-FD32-6216111F2C7D}"/>
              </a:ext>
            </a:extLst>
          </p:cNvPr>
          <p:cNvGrpSpPr/>
          <p:nvPr/>
        </p:nvGrpSpPr>
        <p:grpSpPr>
          <a:xfrm>
            <a:off x="5144574" y="3978228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9" name="TextBox 2228">
                  <a:extLst>
                    <a:ext uri="{FF2B5EF4-FFF2-40B4-BE49-F238E27FC236}">
                      <a16:creationId xmlns:a16="http://schemas.microsoft.com/office/drawing/2014/main" id="{3728BF79-B510-5000-46E0-7929752F29BF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29" name="TextBox 2228">
                  <a:extLst>
                    <a:ext uri="{FF2B5EF4-FFF2-40B4-BE49-F238E27FC236}">
                      <a16:creationId xmlns:a16="http://schemas.microsoft.com/office/drawing/2014/main" id="{3728BF79-B510-5000-46E0-7929752F29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0" name="Straight Arrow Connector 2229">
              <a:extLst>
                <a:ext uri="{FF2B5EF4-FFF2-40B4-BE49-F238E27FC236}">
                  <a16:creationId xmlns:a16="http://schemas.microsoft.com/office/drawing/2014/main" id="{E70C33F6-4F33-B9A9-F2C6-7736DD7BD7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1" name="Straight Arrow Connector 2230">
              <a:extLst>
                <a:ext uri="{FF2B5EF4-FFF2-40B4-BE49-F238E27FC236}">
                  <a16:creationId xmlns:a16="http://schemas.microsoft.com/office/drawing/2014/main" id="{CC6C561C-B21D-E6B1-5D1F-ABD24399C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32" name="Group 2231">
            <a:extLst>
              <a:ext uri="{FF2B5EF4-FFF2-40B4-BE49-F238E27FC236}">
                <a16:creationId xmlns:a16="http://schemas.microsoft.com/office/drawing/2014/main" id="{4278B8DA-44DD-5C4D-E9E6-CCA371A9FECC}"/>
              </a:ext>
            </a:extLst>
          </p:cNvPr>
          <p:cNvGrpSpPr/>
          <p:nvPr/>
        </p:nvGrpSpPr>
        <p:grpSpPr>
          <a:xfrm>
            <a:off x="5315385" y="3977203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3" name="TextBox 2232">
                  <a:extLst>
                    <a:ext uri="{FF2B5EF4-FFF2-40B4-BE49-F238E27FC236}">
                      <a16:creationId xmlns:a16="http://schemas.microsoft.com/office/drawing/2014/main" id="{1CC5F6CD-57E5-2C49-D21A-8A72764037E5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33" name="TextBox 2232">
                  <a:extLst>
                    <a:ext uri="{FF2B5EF4-FFF2-40B4-BE49-F238E27FC236}">
                      <a16:creationId xmlns:a16="http://schemas.microsoft.com/office/drawing/2014/main" id="{1CC5F6CD-57E5-2C49-D21A-8A7276403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4" name="Straight Arrow Connector 2233">
              <a:extLst>
                <a:ext uri="{FF2B5EF4-FFF2-40B4-BE49-F238E27FC236}">
                  <a16:creationId xmlns:a16="http://schemas.microsoft.com/office/drawing/2014/main" id="{6F747183-8F59-EEB4-B0E7-77C575AE9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5" name="Straight Arrow Connector 2234">
              <a:extLst>
                <a:ext uri="{FF2B5EF4-FFF2-40B4-BE49-F238E27FC236}">
                  <a16:creationId xmlns:a16="http://schemas.microsoft.com/office/drawing/2014/main" id="{E95626AC-6DD7-9B6D-CCF3-AF34076D3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36" name="Group 2235">
            <a:extLst>
              <a:ext uri="{FF2B5EF4-FFF2-40B4-BE49-F238E27FC236}">
                <a16:creationId xmlns:a16="http://schemas.microsoft.com/office/drawing/2014/main" id="{57D98291-7D00-BB7A-9563-61E917131599}"/>
              </a:ext>
            </a:extLst>
          </p:cNvPr>
          <p:cNvGrpSpPr/>
          <p:nvPr/>
        </p:nvGrpSpPr>
        <p:grpSpPr>
          <a:xfrm>
            <a:off x="5498470" y="3976178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7" name="TextBox 2236">
                  <a:extLst>
                    <a:ext uri="{FF2B5EF4-FFF2-40B4-BE49-F238E27FC236}">
                      <a16:creationId xmlns:a16="http://schemas.microsoft.com/office/drawing/2014/main" id="{84DA9CEF-4C27-B705-6EEE-F8E264CC0032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37" name="TextBox 2236">
                  <a:extLst>
                    <a:ext uri="{FF2B5EF4-FFF2-40B4-BE49-F238E27FC236}">
                      <a16:creationId xmlns:a16="http://schemas.microsoft.com/office/drawing/2014/main" id="{84DA9CEF-4C27-B705-6EEE-F8E264CC0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38" name="Straight Arrow Connector 2237">
              <a:extLst>
                <a:ext uri="{FF2B5EF4-FFF2-40B4-BE49-F238E27FC236}">
                  <a16:creationId xmlns:a16="http://schemas.microsoft.com/office/drawing/2014/main" id="{19C79BD5-3644-11C8-A319-343281E9E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9" name="Straight Arrow Connector 2238">
              <a:extLst>
                <a:ext uri="{FF2B5EF4-FFF2-40B4-BE49-F238E27FC236}">
                  <a16:creationId xmlns:a16="http://schemas.microsoft.com/office/drawing/2014/main" id="{E7DA77DE-4DC8-F177-A963-8D701DBC3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40" name="Group 2239">
            <a:extLst>
              <a:ext uri="{FF2B5EF4-FFF2-40B4-BE49-F238E27FC236}">
                <a16:creationId xmlns:a16="http://schemas.microsoft.com/office/drawing/2014/main" id="{812D3AC0-5EF7-488C-9EF7-0EFE9D382AB4}"/>
              </a:ext>
            </a:extLst>
          </p:cNvPr>
          <p:cNvGrpSpPr/>
          <p:nvPr/>
        </p:nvGrpSpPr>
        <p:grpSpPr>
          <a:xfrm>
            <a:off x="5676443" y="3976178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1" name="TextBox 2240">
                  <a:extLst>
                    <a:ext uri="{FF2B5EF4-FFF2-40B4-BE49-F238E27FC236}">
                      <a16:creationId xmlns:a16="http://schemas.microsoft.com/office/drawing/2014/main" id="{02527526-FEEA-C959-7727-E3446B0E9FB1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41" name="TextBox 2240">
                  <a:extLst>
                    <a:ext uri="{FF2B5EF4-FFF2-40B4-BE49-F238E27FC236}">
                      <a16:creationId xmlns:a16="http://schemas.microsoft.com/office/drawing/2014/main" id="{02527526-FEEA-C959-7727-E3446B0E9F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2" name="Straight Arrow Connector 2241">
              <a:extLst>
                <a:ext uri="{FF2B5EF4-FFF2-40B4-BE49-F238E27FC236}">
                  <a16:creationId xmlns:a16="http://schemas.microsoft.com/office/drawing/2014/main" id="{CF1119DD-334E-858A-A0E7-E713599E9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3" name="Straight Arrow Connector 2242">
              <a:extLst>
                <a:ext uri="{FF2B5EF4-FFF2-40B4-BE49-F238E27FC236}">
                  <a16:creationId xmlns:a16="http://schemas.microsoft.com/office/drawing/2014/main" id="{58C1C4C6-361A-B114-F06A-F39CC3488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44" name="Group 2243">
            <a:extLst>
              <a:ext uri="{FF2B5EF4-FFF2-40B4-BE49-F238E27FC236}">
                <a16:creationId xmlns:a16="http://schemas.microsoft.com/office/drawing/2014/main" id="{BF63A3FD-8A36-6FA8-8EAF-3D2A4F131BD0}"/>
              </a:ext>
            </a:extLst>
          </p:cNvPr>
          <p:cNvGrpSpPr/>
          <p:nvPr/>
        </p:nvGrpSpPr>
        <p:grpSpPr>
          <a:xfrm>
            <a:off x="5859528" y="3975153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F54A1A60-F8F7-1F13-2BBE-D09E550E2CB8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45" name="TextBox 2244">
                  <a:extLst>
                    <a:ext uri="{FF2B5EF4-FFF2-40B4-BE49-F238E27FC236}">
                      <a16:creationId xmlns:a16="http://schemas.microsoft.com/office/drawing/2014/main" id="{F54A1A60-F8F7-1F13-2BBE-D09E550E2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46" name="Straight Arrow Connector 2245">
              <a:extLst>
                <a:ext uri="{FF2B5EF4-FFF2-40B4-BE49-F238E27FC236}">
                  <a16:creationId xmlns:a16="http://schemas.microsoft.com/office/drawing/2014/main" id="{B4E57E65-545E-7CA0-18AA-E5D059912C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47" name="Straight Arrow Connector 2246">
              <a:extLst>
                <a:ext uri="{FF2B5EF4-FFF2-40B4-BE49-F238E27FC236}">
                  <a16:creationId xmlns:a16="http://schemas.microsoft.com/office/drawing/2014/main" id="{8E3109CC-8E53-C55E-16D0-50F62D47B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48" name="Group 2247">
            <a:extLst>
              <a:ext uri="{FF2B5EF4-FFF2-40B4-BE49-F238E27FC236}">
                <a16:creationId xmlns:a16="http://schemas.microsoft.com/office/drawing/2014/main" id="{D5325434-26D7-506A-0538-AF8EF374A626}"/>
              </a:ext>
            </a:extLst>
          </p:cNvPr>
          <p:cNvGrpSpPr/>
          <p:nvPr/>
        </p:nvGrpSpPr>
        <p:grpSpPr>
          <a:xfrm>
            <a:off x="6042613" y="3980265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573D39C3-1879-A6E2-9DDF-96BA9A74C8B5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49" name="TextBox 2248">
                  <a:extLst>
                    <a:ext uri="{FF2B5EF4-FFF2-40B4-BE49-F238E27FC236}">
                      <a16:creationId xmlns:a16="http://schemas.microsoft.com/office/drawing/2014/main" id="{573D39C3-1879-A6E2-9DDF-96BA9A74C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50" name="Straight Arrow Connector 2249">
              <a:extLst>
                <a:ext uri="{FF2B5EF4-FFF2-40B4-BE49-F238E27FC236}">
                  <a16:creationId xmlns:a16="http://schemas.microsoft.com/office/drawing/2014/main" id="{54A702DB-2200-64BF-1A86-390D09736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1" name="Straight Arrow Connector 2250">
              <a:extLst>
                <a:ext uri="{FF2B5EF4-FFF2-40B4-BE49-F238E27FC236}">
                  <a16:creationId xmlns:a16="http://schemas.microsoft.com/office/drawing/2014/main" id="{8F9ED039-B83E-AA96-0856-FA41109B4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52" name="Group 2251">
            <a:extLst>
              <a:ext uri="{FF2B5EF4-FFF2-40B4-BE49-F238E27FC236}">
                <a16:creationId xmlns:a16="http://schemas.microsoft.com/office/drawing/2014/main" id="{149AE3F6-42EB-0A7D-8771-A689016CD5C7}"/>
              </a:ext>
            </a:extLst>
          </p:cNvPr>
          <p:cNvGrpSpPr/>
          <p:nvPr/>
        </p:nvGrpSpPr>
        <p:grpSpPr>
          <a:xfrm>
            <a:off x="6219561" y="3979240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3" name="TextBox 2252">
                  <a:extLst>
                    <a:ext uri="{FF2B5EF4-FFF2-40B4-BE49-F238E27FC236}">
                      <a16:creationId xmlns:a16="http://schemas.microsoft.com/office/drawing/2014/main" id="{448EC3DD-0A3D-CE94-5311-8DBFA8AABD3D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53" name="TextBox 2252">
                  <a:extLst>
                    <a:ext uri="{FF2B5EF4-FFF2-40B4-BE49-F238E27FC236}">
                      <a16:creationId xmlns:a16="http://schemas.microsoft.com/office/drawing/2014/main" id="{448EC3DD-0A3D-CE94-5311-8DBFA8AAB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54" name="Straight Arrow Connector 2253">
              <a:extLst>
                <a:ext uri="{FF2B5EF4-FFF2-40B4-BE49-F238E27FC236}">
                  <a16:creationId xmlns:a16="http://schemas.microsoft.com/office/drawing/2014/main" id="{BB194F81-D048-B9CD-236F-48E75CB1C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5" name="Straight Arrow Connector 2254">
              <a:extLst>
                <a:ext uri="{FF2B5EF4-FFF2-40B4-BE49-F238E27FC236}">
                  <a16:creationId xmlns:a16="http://schemas.microsoft.com/office/drawing/2014/main" id="{35EB8D26-703B-B984-79B0-023741400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56" name="Group 2255">
            <a:extLst>
              <a:ext uri="{FF2B5EF4-FFF2-40B4-BE49-F238E27FC236}">
                <a16:creationId xmlns:a16="http://schemas.microsoft.com/office/drawing/2014/main" id="{1CCE516F-8786-9E96-06D7-D1386E3EE7B6}"/>
              </a:ext>
            </a:extLst>
          </p:cNvPr>
          <p:cNvGrpSpPr/>
          <p:nvPr/>
        </p:nvGrpSpPr>
        <p:grpSpPr>
          <a:xfrm>
            <a:off x="6396509" y="3978215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7" name="TextBox 2256">
                  <a:extLst>
                    <a:ext uri="{FF2B5EF4-FFF2-40B4-BE49-F238E27FC236}">
                      <a16:creationId xmlns:a16="http://schemas.microsoft.com/office/drawing/2014/main" id="{9E7749CC-E752-74BF-40DD-2F441332655A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57" name="TextBox 2256">
                  <a:extLst>
                    <a:ext uri="{FF2B5EF4-FFF2-40B4-BE49-F238E27FC236}">
                      <a16:creationId xmlns:a16="http://schemas.microsoft.com/office/drawing/2014/main" id="{9E7749CC-E752-74BF-40DD-2F44133265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58" name="Straight Arrow Connector 2257">
              <a:extLst>
                <a:ext uri="{FF2B5EF4-FFF2-40B4-BE49-F238E27FC236}">
                  <a16:creationId xmlns:a16="http://schemas.microsoft.com/office/drawing/2014/main" id="{21E4BBFE-C7A0-119E-6A18-01C4F0071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9" name="Straight Arrow Connector 2258">
              <a:extLst>
                <a:ext uri="{FF2B5EF4-FFF2-40B4-BE49-F238E27FC236}">
                  <a16:creationId xmlns:a16="http://schemas.microsoft.com/office/drawing/2014/main" id="{30029FFC-3EC4-19FA-0741-FA8CEED9A6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60" name="Group 2259">
            <a:extLst>
              <a:ext uri="{FF2B5EF4-FFF2-40B4-BE49-F238E27FC236}">
                <a16:creationId xmlns:a16="http://schemas.microsoft.com/office/drawing/2014/main" id="{427C4C2B-D6EF-0000-427A-0D7719A97524}"/>
              </a:ext>
            </a:extLst>
          </p:cNvPr>
          <p:cNvGrpSpPr/>
          <p:nvPr/>
        </p:nvGrpSpPr>
        <p:grpSpPr>
          <a:xfrm>
            <a:off x="6579593" y="3977190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1" name="TextBox 2260">
                  <a:extLst>
                    <a:ext uri="{FF2B5EF4-FFF2-40B4-BE49-F238E27FC236}">
                      <a16:creationId xmlns:a16="http://schemas.microsoft.com/office/drawing/2014/main" id="{16721A17-AE30-58A2-B219-651FEBDBA9B8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61" name="TextBox 2260">
                  <a:extLst>
                    <a:ext uri="{FF2B5EF4-FFF2-40B4-BE49-F238E27FC236}">
                      <a16:creationId xmlns:a16="http://schemas.microsoft.com/office/drawing/2014/main" id="{16721A17-AE30-58A2-B219-651FEBDBA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62" name="Straight Arrow Connector 2261">
              <a:extLst>
                <a:ext uri="{FF2B5EF4-FFF2-40B4-BE49-F238E27FC236}">
                  <a16:creationId xmlns:a16="http://schemas.microsoft.com/office/drawing/2014/main" id="{0A23CFBA-A494-3673-17DB-E1B7D1EE7F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63" name="Straight Arrow Connector 2262">
              <a:extLst>
                <a:ext uri="{FF2B5EF4-FFF2-40B4-BE49-F238E27FC236}">
                  <a16:creationId xmlns:a16="http://schemas.microsoft.com/office/drawing/2014/main" id="{69AEA557-FA6F-42D9-A0A3-3DF93325BA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65" name="Group 2264">
            <a:extLst>
              <a:ext uri="{FF2B5EF4-FFF2-40B4-BE49-F238E27FC236}">
                <a16:creationId xmlns:a16="http://schemas.microsoft.com/office/drawing/2014/main" id="{8583CAD5-51FE-1E5D-6F59-6F330509EDED}"/>
              </a:ext>
            </a:extLst>
          </p:cNvPr>
          <p:cNvGrpSpPr/>
          <p:nvPr/>
        </p:nvGrpSpPr>
        <p:grpSpPr>
          <a:xfrm>
            <a:off x="3977033" y="3788349"/>
            <a:ext cx="734287" cy="246221"/>
            <a:chOff x="3835723" y="3787697"/>
            <a:chExt cx="734287" cy="246221"/>
          </a:xfrm>
        </p:grpSpPr>
        <p:sp>
          <p:nvSpPr>
            <p:cNvPr id="2215" name="TextBox 2214">
              <a:extLst>
                <a:ext uri="{FF2B5EF4-FFF2-40B4-BE49-F238E27FC236}">
                  <a16:creationId xmlns:a16="http://schemas.microsoft.com/office/drawing/2014/main" id="{8C6A704D-8742-FA49-781D-EFEAE5EABF66}"/>
                </a:ext>
              </a:extLst>
            </p:cNvPr>
            <p:cNvSpPr txBox="1"/>
            <p:nvPr/>
          </p:nvSpPr>
          <p:spPr>
            <a:xfrm>
              <a:off x="3835723" y="3787697"/>
              <a:ext cx="73428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L" sz="1000" dirty="0"/>
                <a:t>SR(s=   )</a:t>
              </a:r>
            </a:p>
          </p:txBody>
        </p:sp>
        <p:pic>
          <p:nvPicPr>
            <p:cNvPr id="2264" name="Google Shape;71;p14">
              <a:extLst>
                <a:ext uri="{FF2B5EF4-FFF2-40B4-BE49-F238E27FC236}">
                  <a16:creationId xmlns:a16="http://schemas.microsoft.com/office/drawing/2014/main" id="{0394AA8A-6D6C-982C-18FD-36C5794D1E41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8">
              <a:alphaModFix/>
            </a:blip>
            <a:srcRect t="20496"/>
            <a:stretch/>
          </p:blipFill>
          <p:spPr>
            <a:xfrm>
              <a:off x="4259269" y="3837986"/>
              <a:ext cx="14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7" name="Left Brace 2266">
            <a:extLst>
              <a:ext uri="{FF2B5EF4-FFF2-40B4-BE49-F238E27FC236}">
                <a16:creationId xmlns:a16="http://schemas.microsoft.com/office/drawing/2014/main" id="{DAEC532D-A3BC-DC97-F4CE-FC035C09CC59}"/>
              </a:ext>
            </a:extLst>
          </p:cNvPr>
          <p:cNvSpPr/>
          <p:nvPr/>
        </p:nvSpPr>
        <p:spPr>
          <a:xfrm rot="5400000" flipH="1">
            <a:off x="5588970" y="2123653"/>
            <a:ext cx="113937" cy="2157602"/>
          </a:xfrm>
          <a:prstGeom prst="leftBrace">
            <a:avLst>
              <a:gd name="adj1" fmla="val 0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>
              <a:highlight>
                <a:srgbClr val="000000"/>
              </a:highlight>
            </a:endParaRPr>
          </a:p>
        </p:txBody>
      </p:sp>
      <p:cxnSp>
        <p:nvCxnSpPr>
          <p:cNvPr id="2268" name="Straight Arrow Connector 2267">
            <a:extLst>
              <a:ext uri="{FF2B5EF4-FFF2-40B4-BE49-F238E27FC236}">
                <a16:creationId xmlns:a16="http://schemas.microsoft.com/office/drawing/2014/main" id="{90AE4EBD-8E2A-F56C-8CA9-07F2E953174B}"/>
              </a:ext>
            </a:extLst>
          </p:cNvPr>
          <p:cNvCxnSpPr/>
          <p:nvPr/>
        </p:nvCxnSpPr>
        <p:spPr>
          <a:xfrm>
            <a:off x="5759859" y="3328234"/>
            <a:ext cx="184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69" name="Table 2268">
            <a:extLst>
              <a:ext uri="{FF2B5EF4-FFF2-40B4-BE49-F238E27FC236}">
                <a16:creationId xmlns:a16="http://schemas.microsoft.com/office/drawing/2014/main" id="{681AB68E-80AA-9F9E-050D-64DE86E25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620612"/>
              </p:ext>
            </p:extLst>
          </p:nvPr>
        </p:nvGraphicFramePr>
        <p:xfrm>
          <a:off x="7831274" y="3357882"/>
          <a:ext cx="360000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.95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.05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graphicFrame>
        <p:nvGraphicFramePr>
          <p:cNvPr id="2270" name="Table 2269">
            <a:extLst>
              <a:ext uri="{FF2B5EF4-FFF2-40B4-BE49-F238E27FC236}">
                <a16:creationId xmlns:a16="http://schemas.microsoft.com/office/drawing/2014/main" id="{9D94661E-C822-E50F-64B2-14A0A2175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218865"/>
              </p:ext>
            </p:extLst>
          </p:nvPr>
        </p:nvGraphicFramePr>
        <p:xfrm>
          <a:off x="7832849" y="3646428"/>
          <a:ext cx="360000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156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156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grpSp>
        <p:nvGrpSpPr>
          <p:cNvPr id="2271" name="Group 2270">
            <a:extLst>
              <a:ext uri="{FF2B5EF4-FFF2-40B4-BE49-F238E27FC236}">
                <a16:creationId xmlns:a16="http://schemas.microsoft.com/office/drawing/2014/main" id="{B86F6E07-6DD0-9837-C537-7F583ABB0647}"/>
              </a:ext>
            </a:extLst>
          </p:cNvPr>
          <p:cNvGrpSpPr/>
          <p:nvPr/>
        </p:nvGrpSpPr>
        <p:grpSpPr>
          <a:xfrm>
            <a:off x="7831800" y="3468828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2" name="TextBox 2271">
                  <a:extLst>
                    <a:ext uri="{FF2B5EF4-FFF2-40B4-BE49-F238E27FC236}">
                      <a16:creationId xmlns:a16="http://schemas.microsoft.com/office/drawing/2014/main" id="{97EF0BEC-F783-6FFD-3370-F23B3B04C91E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72" name="TextBox 2271">
                  <a:extLst>
                    <a:ext uri="{FF2B5EF4-FFF2-40B4-BE49-F238E27FC236}">
                      <a16:creationId xmlns:a16="http://schemas.microsoft.com/office/drawing/2014/main" id="{97EF0BEC-F783-6FFD-3370-F23B3B04C9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3" name="Straight Arrow Connector 2272">
              <a:extLst>
                <a:ext uri="{FF2B5EF4-FFF2-40B4-BE49-F238E27FC236}">
                  <a16:creationId xmlns:a16="http://schemas.microsoft.com/office/drawing/2014/main" id="{A3889D9F-3670-AB23-84ED-E450EA2D6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4" name="Straight Arrow Connector 2273">
              <a:extLst>
                <a:ext uri="{FF2B5EF4-FFF2-40B4-BE49-F238E27FC236}">
                  <a16:creationId xmlns:a16="http://schemas.microsoft.com/office/drawing/2014/main" id="{5A188935-685E-2E99-00F4-AED8366F7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75" name="Group 2274">
            <a:extLst>
              <a:ext uri="{FF2B5EF4-FFF2-40B4-BE49-F238E27FC236}">
                <a16:creationId xmlns:a16="http://schemas.microsoft.com/office/drawing/2014/main" id="{4ADFDA80-F1ED-0826-077E-B42B07062ED8}"/>
              </a:ext>
            </a:extLst>
          </p:cNvPr>
          <p:cNvGrpSpPr/>
          <p:nvPr/>
        </p:nvGrpSpPr>
        <p:grpSpPr>
          <a:xfrm>
            <a:off x="8014884" y="3467803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6" name="TextBox 2275">
                  <a:extLst>
                    <a:ext uri="{FF2B5EF4-FFF2-40B4-BE49-F238E27FC236}">
                      <a16:creationId xmlns:a16="http://schemas.microsoft.com/office/drawing/2014/main" id="{43929769-7C11-E735-CA36-FB5DD3AD9716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76" name="TextBox 2275">
                  <a:extLst>
                    <a:ext uri="{FF2B5EF4-FFF2-40B4-BE49-F238E27FC236}">
                      <a16:creationId xmlns:a16="http://schemas.microsoft.com/office/drawing/2014/main" id="{43929769-7C11-E735-CA36-FB5DD3AD9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77" name="Straight Arrow Connector 2276">
              <a:extLst>
                <a:ext uri="{FF2B5EF4-FFF2-40B4-BE49-F238E27FC236}">
                  <a16:creationId xmlns:a16="http://schemas.microsoft.com/office/drawing/2014/main" id="{43951271-315F-2011-6296-468ABB004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8" name="Straight Arrow Connector 2277">
              <a:extLst>
                <a:ext uri="{FF2B5EF4-FFF2-40B4-BE49-F238E27FC236}">
                  <a16:creationId xmlns:a16="http://schemas.microsoft.com/office/drawing/2014/main" id="{856C6F5E-BC68-32E7-A296-635B160FC4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2279" name="Table 2278">
            <a:extLst>
              <a:ext uri="{FF2B5EF4-FFF2-40B4-BE49-F238E27FC236}">
                <a16:creationId xmlns:a16="http://schemas.microsoft.com/office/drawing/2014/main" id="{648E771C-1786-7D57-CA71-D0E14811C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365953"/>
              </p:ext>
            </p:extLst>
          </p:nvPr>
        </p:nvGraphicFramePr>
        <p:xfrm>
          <a:off x="7834578" y="4079087"/>
          <a:ext cx="540000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7865965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.10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.90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graphicFrame>
        <p:nvGraphicFramePr>
          <p:cNvPr id="2280" name="Table 2279">
            <a:extLst>
              <a:ext uri="{FF2B5EF4-FFF2-40B4-BE49-F238E27FC236}">
                <a16:creationId xmlns:a16="http://schemas.microsoft.com/office/drawing/2014/main" id="{F2CB4A96-EBD5-57F9-8478-729E2BD09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358920"/>
              </p:ext>
            </p:extLst>
          </p:nvPr>
        </p:nvGraphicFramePr>
        <p:xfrm>
          <a:off x="7833081" y="4359114"/>
          <a:ext cx="540000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7865965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208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208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208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grpSp>
        <p:nvGrpSpPr>
          <p:cNvPr id="2283" name="Group 2282">
            <a:extLst>
              <a:ext uri="{FF2B5EF4-FFF2-40B4-BE49-F238E27FC236}">
                <a16:creationId xmlns:a16="http://schemas.microsoft.com/office/drawing/2014/main" id="{8EC4354B-FBD9-C0C3-1E7D-B49A5EDB4F7E}"/>
              </a:ext>
            </a:extLst>
          </p:cNvPr>
          <p:cNvGrpSpPr/>
          <p:nvPr/>
        </p:nvGrpSpPr>
        <p:grpSpPr>
          <a:xfrm>
            <a:off x="7825950" y="4187310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4" name="TextBox 2283">
                  <a:extLst>
                    <a:ext uri="{FF2B5EF4-FFF2-40B4-BE49-F238E27FC236}">
                      <a16:creationId xmlns:a16="http://schemas.microsoft.com/office/drawing/2014/main" id="{78FB0A67-2629-5A97-7FC3-01E18FD17E55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84" name="TextBox 2283">
                  <a:extLst>
                    <a:ext uri="{FF2B5EF4-FFF2-40B4-BE49-F238E27FC236}">
                      <a16:creationId xmlns:a16="http://schemas.microsoft.com/office/drawing/2014/main" id="{78FB0A67-2629-5A97-7FC3-01E18FD17E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85" name="Straight Arrow Connector 2284">
              <a:extLst>
                <a:ext uri="{FF2B5EF4-FFF2-40B4-BE49-F238E27FC236}">
                  <a16:creationId xmlns:a16="http://schemas.microsoft.com/office/drawing/2014/main" id="{26868107-174D-669D-F404-BEADE7621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86" name="Straight Arrow Connector 2285">
              <a:extLst>
                <a:ext uri="{FF2B5EF4-FFF2-40B4-BE49-F238E27FC236}">
                  <a16:creationId xmlns:a16="http://schemas.microsoft.com/office/drawing/2014/main" id="{98EAD122-10CC-CD4E-59A3-9F04D1540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87" name="Group 2286">
            <a:extLst>
              <a:ext uri="{FF2B5EF4-FFF2-40B4-BE49-F238E27FC236}">
                <a16:creationId xmlns:a16="http://schemas.microsoft.com/office/drawing/2014/main" id="{F148DD71-5153-F651-41E3-05CCCDD19C23}"/>
              </a:ext>
            </a:extLst>
          </p:cNvPr>
          <p:cNvGrpSpPr/>
          <p:nvPr/>
        </p:nvGrpSpPr>
        <p:grpSpPr>
          <a:xfrm>
            <a:off x="8009034" y="4192422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8" name="TextBox 2287">
                  <a:extLst>
                    <a:ext uri="{FF2B5EF4-FFF2-40B4-BE49-F238E27FC236}">
                      <a16:creationId xmlns:a16="http://schemas.microsoft.com/office/drawing/2014/main" id="{A1554DFA-937F-11BC-0FBB-6D814E0AADBF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88" name="TextBox 2287">
                  <a:extLst>
                    <a:ext uri="{FF2B5EF4-FFF2-40B4-BE49-F238E27FC236}">
                      <a16:creationId xmlns:a16="http://schemas.microsoft.com/office/drawing/2014/main" id="{A1554DFA-937F-11BC-0FBB-6D814E0AA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89" name="Straight Arrow Connector 2288">
              <a:extLst>
                <a:ext uri="{FF2B5EF4-FFF2-40B4-BE49-F238E27FC236}">
                  <a16:creationId xmlns:a16="http://schemas.microsoft.com/office/drawing/2014/main" id="{889EAEC1-527D-ECC1-E7CA-BBF683F34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0" name="Straight Arrow Connector 2289">
              <a:extLst>
                <a:ext uri="{FF2B5EF4-FFF2-40B4-BE49-F238E27FC236}">
                  <a16:creationId xmlns:a16="http://schemas.microsoft.com/office/drawing/2014/main" id="{3C0A10CF-634E-730F-613C-163ECC2EC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93" name="Group 2292">
            <a:extLst>
              <a:ext uri="{FF2B5EF4-FFF2-40B4-BE49-F238E27FC236}">
                <a16:creationId xmlns:a16="http://schemas.microsoft.com/office/drawing/2014/main" id="{859F5313-3B45-0A90-AFE5-FB781847C997}"/>
              </a:ext>
            </a:extLst>
          </p:cNvPr>
          <p:cNvGrpSpPr/>
          <p:nvPr/>
        </p:nvGrpSpPr>
        <p:grpSpPr>
          <a:xfrm>
            <a:off x="8193370" y="4190712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4" name="TextBox 2293">
                  <a:extLst>
                    <a:ext uri="{FF2B5EF4-FFF2-40B4-BE49-F238E27FC236}">
                      <a16:creationId xmlns:a16="http://schemas.microsoft.com/office/drawing/2014/main" id="{6BDBF08E-9CE8-9809-884C-709D14E687C3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294" name="TextBox 2293">
                  <a:extLst>
                    <a:ext uri="{FF2B5EF4-FFF2-40B4-BE49-F238E27FC236}">
                      <a16:creationId xmlns:a16="http://schemas.microsoft.com/office/drawing/2014/main" id="{6BDBF08E-9CE8-9809-884C-709D14E68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95" name="Straight Arrow Connector 2294">
              <a:extLst>
                <a:ext uri="{FF2B5EF4-FFF2-40B4-BE49-F238E27FC236}">
                  <a16:creationId xmlns:a16="http://schemas.microsoft.com/office/drawing/2014/main" id="{7E26B82C-681C-0FA9-6878-E702D4FF9B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96" name="Straight Arrow Connector 2295">
              <a:extLst>
                <a:ext uri="{FF2B5EF4-FFF2-40B4-BE49-F238E27FC236}">
                  <a16:creationId xmlns:a16="http://schemas.microsoft.com/office/drawing/2014/main" id="{EB340A69-5EAF-164F-2D8E-2A5416D2D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2301" name="Table 2300">
            <a:extLst>
              <a:ext uri="{FF2B5EF4-FFF2-40B4-BE49-F238E27FC236}">
                <a16:creationId xmlns:a16="http://schemas.microsoft.com/office/drawing/2014/main" id="{7D5BE8B8-557F-C712-DA7F-5AA6DC5D5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552520"/>
              </p:ext>
            </p:extLst>
          </p:nvPr>
        </p:nvGraphicFramePr>
        <p:xfrm>
          <a:off x="7835091" y="2931472"/>
          <a:ext cx="720000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786596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232683563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137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L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137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IL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137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graphicFrame>
        <p:nvGraphicFramePr>
          <p:cNvPr id="2302" name="Table 2301">
            <a:extLst>
              <a:ext uri="{FF2B5EF4-FFF2-40B4-BE49-F238E27FC236}">
                <a16:creationId xmlns:a16="http://schemas.microsoft.com/office/drawing/2014/main" id="{6A14E644-7659-7798-BD47-B951F7064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507051"/>
              </p:ext>
            </p:extLst>
          </p:nvPr>
        </p:nvGraphicFramePr>
        <p:xfrm>
          <a:off x="7837289" y="2637782"/>
          <a:ext cx="720000" cy="114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786596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232683563"/>
                    </a:ext>
                  </a:extLst>
                </a:gridCol>
              </a:tblGrid>
              <a:tr h="103285"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.38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.62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.33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700" b="0" u="none" strike="noStrike" dirty="0">
                          <a:effectLst/>
                        </a:rPr>
                        <a:t>.67</a:t>
                      </a:r>
                      <a:endParaRPr lang="en-IL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sp>
        <p:nvSpPr>
          <p:cNvPr id="2133" name="Right Bracket 2132">
            <a:extLst>
              <a:ext uri="{FF2B5EF4-FFF2-40B4-BE49-F238E27FC236}">
                <a16:creationId xmlns:a16="http://schemas.microsoft.com/office/drawing/2014/main" id="{DC04F9F5-1426-42A9-A570-5869B8ABF25C}"/>
              </a:ext>
            </a:extLst>
          </p:cNvPr>
          <p:cNvSpPr/>
          <p:nvPr/>
        </p:nvSpPr>
        <p:spPr>
          <a:xfrm rot="16200000">
            <a:off x="6985672" y="3485031"/>
            <a:ext cx="1879449" cy="183019"/>
          </a:xfrm>
          <a:prstGeom prst="rightBracke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31" name="Right Bracket 2130">
            <a:extLst>
              <a:ext uri="{FF2B5EF4-FFF2-40B4-BE49-F238E27FC236}">
                <a16:creationId xmlns:a16="http://schemas.microsoft.com/office/drawing/2014/main" id="{6CAA2DE3-6C96-FD86-412A-EDC1DBA84907}"/>
              </a:ext>
            </a:extLst>
          </p:cNvPr>
          <p:cNvSpPr/>
          <p:nvPr/>
        </p:nvSpPr>
        <p:spPr>
          <a:xfrm rot="16200000">
            <a:off x="7162229" y="3487220"/>
            <a:ext cx="1879449" cy="178640"/>
          </a:xfrm>
          <a:prstGeom prst="rightBracket">
            <a:avLst>
              <a:gd name="adj" fmla="val 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2303" name="Group 2302">
            <a:extLst>
              <a:ext uri="{FF2B5EF4-FFF2-40B4-BE49-F238E27FC236}">
                <a16:creationId xmlns:a16="http://schemas.microsoft.com/office/drawing/2014/main" id="{CF37F24D-D6EB-D0A4-F39F-F9633C5A8E2F}"/>
              </a:ext>
            </a:extLst>
          </p:cNvPr>
          <p:cNvGrpSpPr/>
          <p:nvPr/>
        </p:nvGrpSpPr>
        <p:grpSpPr>
          <a:xfrm>
            <a:off x="7833563" y="2755725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4" name="TextBox 2303">
                  <a:extLst>
                    <a:ext uri="{FF2B5EF4-FFF2-40B4-BE49-F238E27FC236}">
                      <a16:creationId xmlns:a16="http://schemas.microsoft.com/office/drawing/2014/main" id="{243167B4-B062-2B32-1547-28AF2CEEEEF6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304" name="TextBox 2303">
                  <a:extLst>
                    <a:ext uri="{FF2B5EF4-FFF2-40B4-BE49-F238E27FC236}">
                      <a16:creationId xmlns:a16="http://schemas.microsoft.com/office/drawing/2014/main" id="{243167B4-B062-2B32-1547-28AF2CEEEE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5" name="Straight Arrow Connector 2304">
              <a:extLst>
                <a:ext uri="{FF2B5EF4-FFF2-40B4-BE49-F238E27FC236}">
                  <a16:creationId xmlns:a16="http://schemas.microsoft.com/office/drawing/2014/main" id="{8CA03D63-E084-A996-0B56-E7537311B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06" name="Straight Arrow Connector 2305">
              <a:extLst>
                <a:ext uri="{FF2B5EF4-FFF2-40B4-BE49-F238E27FC236}">
                  <a16:creationId xmlns:a16="http://schemas.microsoft.com/office/drawing/2014/main" id="{AF88CC49-2164-997A-9FBC-598740377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07" name="Group 2306">
            <a:extLst>
              <a:ext uri="{FF2B5EF4-FFF2-40B4-BE49-F238E27FC236}">
                <a16:creationId xmlns:a16="http://schemas.microsoft.com/office/drawing/2014/main" id="{027445CD-8DEC-D154-C6AE-939874594D41}"/>
              </a:ext>
            </a:extLst>
          </p:cNvPr>
          <p:cNvGrpSpPr/>
          <p:nvPr/>
        </p:nvGrpSpPr>
        <p:grpSpPr>
          <a:xfrm>
            <a:off x="8016647" y="2754700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8" name="TextBox 2307">
                  <a:extLst>
                    <a:ext uri="{FF2B5EF4-FFF2-40B4-BE49-F238E27FC236}">
                      <a16:creationId xmlns:a16="http://schemas.microsoft.com/office/drawing/2014/main" id="{BBA4F48B-BB5A-3DB8-715B-FA6C3048DDA6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308" name="TextBox 2307">
                  <a:extLst>
                    <a:ext uri="{FF2B5EF4-FFF2-40B4-BE49-F238E27FC236}">
                      <a16:creationId xmlns:a16="http://schemas.microsoft.com/office/drawing/2014/main" id="{BBA4F48B-BB5A-3DB8-715B-FA6C3048D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09" name="Straight Arrow Connector 2308">
              <a:extLst>
                <a:ext uri="{FF2B5EF4-FFF2-40B4-BE49-F238E27FC236}">
                  <a16:creationId xmlns:a16="http://schemas.microsoft.com/office/drawing/2014/main" id="{BFFBB703-88B5-4B19-4B6E-D0F08791D5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0" name="Straight Arrow Connector 2309">
              <a:extLst>
                <a:ext uri="{FF2B5EF4-FFF2-40B4-BE49-F238E27FC236}">
                  <a16:creationId xmlns:a16="http://schemas.microsoft.com/office/drawing/2014/main" id="{CA80599D-7A21-4419-91A3-B86894767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1" name="Group 2310">
            <a:extLst>
              <a:ext uri="{FF2B5EF4-FFF2-40B4-BE49-F238E27FC236}">
                <a16:creationId xmlns:a16="http://schemas.microsoft.com/office/drawing/2014/main" id="{6462E0B0-AD85-4A67-8FEE-1EE81B6D4B2F}"/>
              </a:ext>
            </a:extLst>
          </p:cNvPr>
          <p:cNvGrpSpPr/>
          <p:nvPr/>
        </p:nvGrpSpPr>
        <p:grpSpPr>
          <a:xfrm>
            <a:off x="8200983" y="2752990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2" name="TextBox 2311">
                  <a:extLst>
                    <a:ext uri="{FF2B5EF4-FFF2-40B4-BE49-F238E27FC236}">
                      <a16:creationId xmlns:a16="http://schemas.microsoft.com/office/drawing/2014/main" id="{C2703717-2411-DB9D-83F5-D23C5FA130D7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312" name="TextBox 2311">
                  <a:extLst>
                    <a:ext uri="{FF2B5EF4-FFF2-40B4-BE49-F238E27FC236}">
                      <a16:creationId xmlns:a16="http://schemas.microsoft.com/office/drawing/2014/main" id="{C2703717-2411-DB9D-83F5-D23C5FA13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13" name="Straight Arrow Connector 2312">
              <a:extLst>
                <a:ext uri="{FF2B5EF4-FFF2-40B4-BE49-F238E27FC236}">
                  <a16:creationId xmlns:a16="http://schemas.microsoft.com/office/drawing/2014/main" id="{25DD1BF3-7E63-6F51-8BC0-1F4D24083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4" name="Straight Arrow Connector 2313">
              <a:extLst>
                <a:ext uri="{FF2B5EF4-FFF2-40B4-BE49-F238E27FC236}">
                  <a16:creationId xmlns:a16="http://schemas.microsoft.com/office/drawing/2014/main" id="{FDDF3E38-CF98-8872-A68B-9C4BF3E50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15" name="Group 2314">
            <a:extLst>
              <a:ext uri="{FF2B5EF4-FFF2-40B4-BE49-F238E27FC236}">
                <a16:creationId xmlns:a16="http://schemas.microsoft.com/office/drawing/2014/main" id="{3E672C1D-3709-A949-1B1C-A6506553BAE4}"/>
              </a:ext>
            </a:extLst>
          </p:cNvPr>
          <p:cNvGrpSpPr/>
          <p:nvPr/>
        </p:nvGrpSpPr>
        <p:grpSpPr>
          <a:xfrm>
            <a:off x="8371920" y="2751041"/>
            <a:ext cx="140605" cy="169277"/>
            <a:chOff x="8412963" y="2955813"/>
            <a:chExt cx="140605" cy="1692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6" name="TextBox 2315">
                  <a:extLst>
                    <a:ext uri="{FF2B5EF4-FFF2-40B4-BE49-F238E27FC236}">
                      <a16:creationId xmlns:a16="http://schemas.microsoft.com/office/drawing/2014/main" id="{138A3379-CADF-E107-D40A-94EF7615DC9E}"/>
                    </a:ext>
                  </a:extLst>
                </p:cNvPr>
                <p:cNvSpPr txBox="1"/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sz="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IL" sz="500" dirty="0"/>
                </a:p>
              </p:txBody>
            </p:sp>
          </mc:Choice>
          <mc:Fallback xmlns="">
            <p:sp>
              <p:nvSpPr>
                <p:cNvPr id="2316" name="TextBox 2315">
                  <a:extLst>
                    <a:ext uri="{FF2B5EF4-FFF2-40B4-BE49-F238E27FC236}">
                      <a16:creationId xmlns:a16="http://schemas.microsoft.com/office/drawing/2014/main" id="{138A3379-CADF-E107-D40A-94EF7615D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2963" y="2955813"/>
                  <a:ext cx="140605" cy="169277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17" name="Straight Arrow Connector 2316">
              <a:extLst>
                <a:ext uri="{FF2B5EF4-FFF2-40B4-BE49-F238E27FC236}">
                  <a16:creationId xmlns:a16="http://schemas.microsoft.com/office/drawing/2014/main" id="{D5D01806-EEFA-3B8E-0CFC-54DC4B0CBC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6011" y="2959958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18" name="Straight Arrow Connector 2317">
              <a:extLst>
                <a:ext uri="{FF2B5EF4-FFF2-40B4-BE49-F238E27FC236}">
                  <a16:creationId xmlns:a16="http://schemas.microsoft.com/office/drawing/2014/main" id="{D0832974-DF20-9A4D-809A-15E0B084F1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986" y="3069399"/>
              <a:ext cx="0" cy="55024"/>
            </a:xfrm>
            <a:prstGeom prst="straightConnector1">
              <a:avLst/>
            </a:prstGeom>
            <a:ln w="3175">
              <a:headEnd type="none"/>
              <a:tailEnd type="none" w="sm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25" name="TextBox 2324">
                <a:extLst>
                  <a:ext uri="{FF2B5EF4-FFF2-40B4-BE49-F238E27FC236}">
                    <a16:creationId xmlns:a16="http://schemas.microsoft.com/office/drawing/2014/main" id="{6B54B9FB-E1F3-0D89-767D-9BE81BF8383D}"/>
                  </a:ext>
                </a:extLst>
              </p:cNvPr>
              <p:cNvSpPr txBox="1"/>
              <p:nvPr/>
            </p:nvSpPr>
            <p:spPr>
              <a:xfrm>
                <a:off x="4382554" y="2476709"/>
                <a:ext cx="244938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L" sz="1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IL" sz="1000" dirty="0"/>
                          <m:t>s</m:t>
                        </m:r>
                      </m:e>
                      <m:sup>
                        <m:r>
                          <a:rPr lang="en-US" sz="1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L" sz="1000" dirty="0"/>
                  <a:t>     </a:t>
                </a:r>
              </a:p>
            </p:txBody>
          </p:sp>
        </mc:Choice>
        <mc:Fallback xmlns="">
          <p:sp>
            <p:nvSpPr>
              <p:cNvPr id="2325" name="TextBox 2324">
                <a:extLst>
                  <a:ext uri="{FF2B5EF4-FFF2-40B4-BE49-F238E27FC236}">
                    <a16:creationId xmlns:a16="http://schemas.microsoft.com/office/drawing/2014/main" id="{6B54B9FB-E1F3-0D89-767D-9BE81BF83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554" y="2476709"/>
                <a:ext cx="244938" cy="246221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33" name="Group 2332">
            <a:extLst>
              <a:ext uri="{FF2B5EF4-FFF2-40B4-BE49-F238E27FC236}">
                <a16:creationId xmlns:a16="http://schemas.microsoft.com/office/drawing/2014/main" id="{8A8A7364-2597-EC95-04B5-CB7ADDDD1A4F}"/>
              </a:ext>
            </a:extLst>
          </p:cNvPr>
          <p:cNvGrpSpPr/>
          <p:nvPr/>
        </p:nvGrpSpPr>
        <p:grpSpPr>
          <a:xfrm>
            <a:off x="7288228" y="276163"/>
            <a:ext cx="1457157" cy="1350525"/>
            <a:chOff x="7224593" y="288071"/>
            <a:chExt cx="1457157" cy="1350525"/>
          </a:xfrm>
        </p:grpSpPr>
        <p:pic>
          <p:nvPicPr>
            <p:cNvPr id="2016" name="Picture 2015">
              <a:extLst>
                <a:ext uri="{FF2B5EF4-FFF2-40B4-BE49-F238E27FC236}">
                  <a16:creationId xmlns:a16="http://schemas.microsoft.com/office/drawing/2014/main" id="{29711F42-5EDD-7D27-9D98-54936AD67090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7"/>
            <a:srcRect l="4035" t="38937" r="1" b="15269"/>
            <a:stretch/>
          </p:blipFill>
          <p:spPr>
            <a:xfrm flipV="1">
              <a:off x="7417624" y="1352292"/>
              <a:ext cx="979197" cy="88858"/>
            </a:xfrm>
            <a:prstGeom prst="rect">
              <a:avLst/>
            </a:prstGeom>
          </p:spPr>
        </p:pic>
        <p:grpSp>
          <p:nvGrpSpPr>
            <p:cNvPr id="1919" name="Group 1918">
              <a:extLst>
                <a:ext uri="{FF2B5EF4-FFF2-40B4-BE49-F238E27FC236}">
                  <a16:creationId xmlns:a16="http://schemas.microsoft.com/office/drawing/2014/main" id="{00EA0AEF-AA8D-D9BF-88F5-5F226094D5F8}"/>
                </a:ext>
              </a:extLst>
            </p:cNvPr>
            <p:cNvGrpSpPr/>
            <p:nvPr/>
          </p:nvGrpSpPr>
          <p:grpSpPr>
            <a:xfrm>
              <a:off x="7224593" y="288071"/>
              <a:ext cx="1457157" cy="1110676"/>
              <a:chOff x="7142951" y="189827"/>
              <a:chExt cx="1457157" cy="1110676"/>
            </a:xfrm>
          </p:grpSpPr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DEA13CCB-EDBC-F6D6-C415-7A8B493ADBEA}"/>
                  </a:ext>
                </a:extLst>
              </p:cNvPr>
              <p:cNvCxnSpPr>
                <a:cxnSpLocks/>
                <a:stCxn id="1019" idx="5"/>
                <a:endCxn id="1968" idx="0"/>
              </p:cNvCxnSpPr>
              <p:nvPr/>
            </p:nvCxnSpPr>
            <p:spPr>
              <a:xfrm>
                <a:off x="8309177" y="674175"/>
                <a:ext cx="12594" cy="256139"/>
              </a:xfrm>
              <a:prstGeom prst="straightConnector1">
                <a:avLst/>
              </a:prstGeom>
              <a:ln w="38100">
                <a:solidFill>
                  <a:schemeClr val="accent1">
                    <a:lumMod val="40000"/>
                    <a:lumOff val="60000"/>
                  </a:schemeClr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80" name="Group 1979">
                <a:extLst>
                  <a:ext uri="{FF2B5EF4-FFF2-40B4-BE49-F238E27FC236}">
                    <a16:creationId xmlns:a16="http://schemas.microsoft.com/office/drawing/2014/main" id="{04AFB92B-325D-51AB-4D2D-685371DB1FA9}"/>
                  </a:ext>
                </a:extLst>
              </p:cNvPr>
              <p:cNvGrpSpPr/>
              <p:nvPr/>
            </p:nvGrpSpPr>
            <p:grpSpPr>
              <a:xfrm>
                <a:off x="7142951" y="189827"/>
                <a:ext cx="1457157" cy="1110676"/>
                <a:chOff x="481851" y="375230"/>
                <a:chExt cx="1457156" cy="1110676"/>
              </a:xfrm>
            </p:grpSpPr>
            <p:grpSp>
              <p:nvGrpSpPr>
                <p:cNvPr id="991" name="Group 990">
                  <a:extLst>
                    <a:ext uri="{FF2B5EF4-FFF2-40B4-BE49-F238E27FC236}">
                      <a16:creationId xmlns:a16="http://schemas.microsoft.com/office/drawing/2014/main" id="{606CBB9C-16C1-A7D7-3237-56BFACC6B6D2}"/>
                    </a:ext>
                  </a:extLst>
                </p:cNvPr>
                <p:cNvGrpSpPr/>
                <p:nvPr/>
              </p:nvGrpSpPr>
              <p:grpSpPr>
                <a:xfrm>
                  <a:off x="481851" y="375230"/>
                  <a:ext cx="1396576" cy="845611"/>
                  <a:chOff x="351841" y="1790017"/>
                  <a:chExt cx="1396576" cy="845611"/>
                </a:xfrm>
              </p:grpSpPr>
              <p:grpSp>
                <p:nvGrpSpPr>
                  <p:cNvPr id="992" name="Group 991">
                    <a:extLst>
                      <a:ext uri="{FF2B5EF4-FFF2-40B4-BE49-F238E27FC236}">
                        <a16:creationId xmlns:a16="http://schemas.microsoft.com/office/drawing/2014/main" id="{A1C0F8C3-80E1-8A8E-7D26-7482D26E8F6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1841" y="1879743"/>
                    <a:ext cx="1396576" cy="755885"/>
                    <a:chOff x="300740" y="312084"/>
                    <a:chExt cx="1743370" cy="943584"/>
                  </a:xfrm>
                </p:grpSpPr>
                <p:grpSp>
                  <p:nvGrpSpPr>
                    <p:cNvPr id="1016" name="Group 1015">
                      <a:extLst>
                        <a:ext uri="{FF2B5EF4-FFF2-40B4-BE49-F238E27FC236}">
                          <a16:creationId xmlns:a16="http://schemas.microsoft.com/office/drawing/2014/main" id="{FE464681-C2FC-83FE-9EA6-18E6B21BD10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300740" y="753429"/>
                      <a:ext cx="1743370" cy="502239"/>
                      <a:chOff x="1517874" y="2913389"/>
                      <a:chExt cx="9296211" cy="2678092"/>
                    </a:xfrm>
                  </p:grpSpPr>
                  <p:sp>
                    <p:nvSpPr>
                      <p:cNvPr id="1019" name="Oval 1018">
                        <a:extLst>
                          <a:ext uri="{FF2B5EF4-FFF2-40B4-BE49-F238E27FC236}">
                            <a16:creationId xmlns:a16="http://schemas.microsoft.com/office/drawing/2014/main" id="{8BC60754-F1CD-2C4C-EAB0-3F78D59ABEB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08198" y="2914192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0" name="Oval 1019">
                        <a:extLst>
                          <a:ext uri="{FF2B5EF4-FFF2-40B4-BE49-F238E27FC236}">
                            <a16:creationId xmlns:a16="http://schemas.microsoft.com/office/drawing/2014/main" id="{A18D14F7-78E5-C7F3-249B-F9759A45110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838537" y="2913389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1" name="Oval 1020">
                        <a:extLst>
                          <a:ext uri="{FF2B5EF4-FFF2-40B4-BE49-F238E27FC236}">
                            <a16:creationId xmlns:a16="http://schemas.microsoft.com/office/drawing/2014/main" id="{805BBDB1-4F86-7250-20B2-0798DCD9FC27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95091" y="2918852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2" name="Oval 1021">
                        <a:extLst>
                          <a:ext uri="{FF2B5EF4-FFF2-40B4-BE49-F238E27FC236}">
                            <a16:creationId xmlns:a16="http://schemas.microsoft.com/office/drawing/2014/main" id="{65E657CE-B0F2-E797-A29C-71E5C313087E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6951644" y="2942663"/>
                        <a:ext cx="326338" cy="32633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23" name="Oval 1022">
                        <a:extLst>
                          <a:ext uri="{FF2B5EF4-FFF2-40B4-BE49-F238E27FC236}">
                            <a16:creationId xmlns:a16="http://schemas.microsoft.com/office/drawing/2014/main" id="{21BE1857-F719-DD19-3262-D282738965F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494743" y="5266035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14" name="Oval 513">
                        <a:extLst>
                          <a:ext uri="{FF2B5EF4-FFF2-40B4-BE49-F238E27FC236}">
                            <a16:creationId xmlns:a16="http://schemas.microsoft.com/office/drawing/2014/main" id="{9FBAA1C8-B044-572C-8703-9D5D266FC2E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647514" y="5265147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17" name="Oval 516">
                        <a:extLst>
                          <a:ext uri="{FF2B5EF4-FFF2-40B4-BE49-F238E27FC236}">
                            <a16:creationId xmlns:a16="http://schemas.microsoft.com/office/drawing/2014/main" id="{E1D533DE-297C-09EC-51CA-5EC25187EA0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7929922" y="5265144"/>
                        <a:ext cx="326338" cy="32633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20" name="Oval 519">
                        <a:extLst>
                          <a:ext uri="{FF2B5EF4-FFF2-40B4-BE49-F238E27FC236}">
                            <a16:creationId xmlns:a16="http://schemas.microsoft.com/office/drawing/2014/main" id="{109D8F2A-7FBE-77C2-3154-5750639C038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212337" y="5270061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23" name="Oval 522">
                        <a:extLst>
                          <a:ext uri="{FF2B5EF4-FFF2-40B4-BE49-F238E27FC236}">
                            <a16:creationId xmlns:a16="http://schemas.microsoft.com/office/drawing/2014/main" id="{6E6C37E9-A239-626D-2E9E-7AE887C9FEED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365103" y="5265147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24" name="Oval 523">
                        <a:extLst>
                          <a:ext uri="{FF2B5EF4-FFF2-40B4-BE49-F238E27FC236}">
                            <a16:creationId xmlns:a16="http://schemas.microsoft.com/office/drawing/2014/main" id="{18B088F6-4B4F-82D6-BB14-104B7992DE8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517874" y="5271618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25" name="Oval 524">
                        <a:extLst>
                          <a:ext uri="{FF2B5EF4-FFF2-40B4-BE49-F238E27FC236}">
                            <a16:creationId xmlns:a16="http://schemas.microsoft.com/office/drawing/2014/main" id="{5BE17050-B5D1-FEFC-626A-0AB5A966B54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800285" y="5266304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526" name="Oval 525">
                        <a:extLst>
                          <a:ext uri="{FF2B5EF4-FFF2-40B4-BE49-F238E27FC236}">
                            <a16:creationId xmlns:a16="http://schemas.microsoft.com/office/drawing/2014/main" id="{FBBB9BD5-C83D-587A-B36E-AEF89F03342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082697" y="5265147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018" name="Oval 1017">
                      <a:extLst>
                        <a:ext uri="{FF2B5EF4-FFF2-40B4-BE49-F238E27FC236}">
                          <a16:creationId xmlns:a16="http://schemas.microsoft.com/office/drawing/2014/main" id="{9B878221-EF7C-8750-930A-D17F4103046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83774" y="312084"/>
                      <a:ext cx="61200" cy="612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pic>
                <p:nvPicPr>
                  <p:cNvPr id="1000" name="Google Shape;71;p14">
                    <a:extLst>
                      <a:ext uri="{FF2B5EF4-FFF2-40B4-BE49-F238E27FC236}">
                        <a16:creationId xmlns:a16="http://schemas.microsoft.com/office/drawing/2014/main" id="{B6F6C127-CB12-FA4E-7514-26AB9692A320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 rotWithShape="1">
                  <a:blip r:embed="rId8">
                    <a:alphaModFix/>
                  </a:blip>
                  <a:srcRect t="20496"/>
                  <a:stretch/>
                </p:blipFill>
                <p:spPr>
                  <a:xfrm>
                    <a:off x="744610" y="1791837"/>
                    <a:ext cx="169200" cy="169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</p:pic>
              <p:pic>
                <p:nvPicPr>
                  <p:cNvPr id="1001" name="Google Shape;84;p14">
                    <a:extLst>
                      <a:ext uri="{FF2B5EF4-FFF2-40B4-BE49-F238E27FC236}">
                        <a16:creationId xmlns:a16="http://schemas.microsoft.com/office/drawing/2014/main" id="{26D81840-AEC5-A6A9-28AE-7F2BED6157E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1153799" y="1790017"/>
                    <a:ext cx="169200" cy="169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1967" name="Straight Arrow Connector 1966">
                  <a:extLst>
                    <a:ext uri="{FF2B5EF4-FFF2-40B4-BE49-F238E27FC236}">
                      <a16:creationId xmlns:a16="http://schemas.microsoft.com/office/drawing/2014/main" id="{5F8FB2F8-AF08-01FC-E66E-C8ED4B926904}"/>
                    </a:ext>
                  </a:extLst>
                </p:cNvPr>
                <p:cNvCxnSpPr>
                  <a:cxnSpLocks/>
                  <a:stCxn id="1001" idx="2"/>
                  <a:endCxn id="1968" idx="0"/>
                </p:cNvCxnSpPr>
                <p:nvPr/>
              </p:nvCxnSpPr>
              <p:spPr>
                <a:xfrm>
                  <a:off x="1368409" y="544430"/>
                  <a:ext cx="292261" cy="571287"/>
                </a:xfrm>
                <a:prstGeom prst="straightConnector1">
                  <a:avLst/>
                </a:prstGeom>
                <a:ln w="38100">
                  <a:solidFill>
                    <a:srgbClr val="88A9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69" name="TextBox 1968">
                  <a:extLst>
                    <a:ext uri="{FF2B5EF4-FFF2-40B4-BE49-F238E27FC236}">
                      <a16:creationId xmlns:a16="http://schemas.microsoft.com/office/drawing/2014/main" id="{D29F8911-6F52-3F6E-8424-9CF63127D2E9}"/>
                    </a:ext>
                  </a:extLst>
                </p:cNvPr>
                <p:cNvSpPr txBox="1"/>
                <p:nvPr/>
              </p:nvSpPr>
              <p:spPr>
                <a:xfrm>
                  <a:off x="1449323" y="1239685"/>
                  <a:ext cx="48968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/>
                      </a:solidFill>
                    </a:rPr>
                    <a:t>137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72" name="Straight Arrow Connector 1971">
                  <a:extLst>
                    <a:ext uri="{FF2B5EF4-FFF2-40B4-BE49-F238E27FC236}">
                      <a16:creationId xmlns:a16="http://schemas.microsoft.com/office/drawing/2014/main" id="{341AFE19-874F-74AA-D7DE-47148263193A}"/>
                    </a:ext>
                  </a:extLst>
                </p:cNvPr>
                <p:cNvCxnSpPr>
                  <a:cxnSpLocks/>
                  <a:stCxn id="1000" idx="2"/>
                  <a:endCxn id="1968" idx="0"/>
                </p:cNvCxnSpPr>
                <p:nvPr/>
              </p:nvCxnSpPr>
              <p:spPr>
                <a:xfrm>
                  <a:off x="959220" y="546250"/>
                  <a:ext cx="701451" cy="569467"/>
                </a:xfrm>
                <a:prstGeom prst="straightConnector1">
                  <a:avLst/>
                </a:prstGeom>
                <a:ln w="38100">
                  <a:solidFill>
                    <a:srgbClr val="5388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73" name="Google Shape;78;p14">
                  <a:extLst>
                    <a:ext uri="{FF2B5EF4-FFF2-40B4-BE49-F238E27FC236}">
                      <a16:creationId xmlns:a16="http://schemas.microsoft.com/office/drawing/2014/main" id="{2681EF41-EC78-D1EC-C7D6-06860FA3CA5C}"/>
                    </a:ext>
                  </a:extLst>
                </p:cNvPr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1232166" y="765908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974" name="Straight Arrow Connector 1973">
                  <a:extLst>
                    <a:ext uri="{FF2B5EF4-FFF2-40B4-BE49-F238E27FC236}">
                      <a16:creationId xmlns:a16="http://schemas.microsoft.com/office/drawing/2014/main" id="{DE64B55F-EBBD-9D08-02E4-2E8254A09779}"/>
                    </a:ext>
                  </a:extLst>
                </p:cNvPr>
                <p:cNvCxnSpPr>
                  <a:cxnSpLocks/>
                  <a:stCxn id="1973" idx="2"/>
                  <a:endCxn id="1968" idx="0"/>
                </p:cNvCxnSpPr>
                <p:nvPr/>
              </p:nvCxnSpPr>
              <p:spPr>
                <a:xfrm>
                  <a:off x="1316766" y="935108"/>
                  <a:ext cx="343904" cy="180609"/>
                </a:xfrm>
                <a:prstGeom prst="straightConnector1">
                  <a:avLst/>
                </a:prstGeom>
                <a:ln w="38100">
                  <a:solidFill>
                    <a:srgbClr val="4882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68" name="Google Shape;76;p14">
                  <a:extLst>
                    <a:ext uri="{FF2B5EF4-FFF2-40B4-BE49-F238E27FC236}">
                      <a16:creationId xmlns:a16="http://schemas.microsoft.com/office/drawing/2014/main" id="{3A7DC3FC-22D1-A7AC-B809-56DF665E823B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576070" y="1115717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</p:pic>
          </p:grpSp>
          <p:pic>
            <p:nvPicPr>
              <p:cNvPr id="454" name="Google Shape;79;p14">
                <a:extLst>
                  <a:ext uri="{FF2B5EF4-FFF2-40B4-BE49-F238E27FC236}">
                    <a16:creationId xmlns:a16="http://schemas.microsoft.com/office/drawing/2014/main" id="{15B70125-9B47-BB1B-870E-FA3103E996B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228983" y="555923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28" name="Group 2327">
              <a:extLst>
                <a:ext uri="{FF2B5EF4-FFF2-40B4-BE49-F238E27FC236}">
                  <a16:creationId xmlns:a16="http://schemas.microsoft.com/office/drawing/2014/main" id="{B4DB259D-8EF6-95F7-BE2D-358B73518AA0}"/>
                </a:ext>
              </a:extLst>
            </p:cNvPr>
            <p:cNvGrpSpPr/>
            <p:nvPr/>
          </p:nvGrpSpPr>
          <p:grpSpPr>
            <a:xfrm>
              <a:off x="7302789" y="1377002"/>
              <a:ext cx="1196688" cy="261594"/>
              <a:chOff x="7302789" y="1377002"/>
              <a:chExt cx="1196688" cy="261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19" name="TextBox 2018">
                    <a:extLst>
                      <a:ext uri="{FF2B5EF4-FFF2-40B4-BE49-F238E27FC236}">
                        <a16:creationId xmlns:a16="http://schemas.microsoft.com/office/drawing/2014/main" id="{AF6F4B82-8354-4B42-066D-F44BBF66F503}"/>
                      </a:ext>
                    </a:extLst>
                  </p:cNvPr>
                  <p:cNvSpPr txBox="1"/>
                  <p:nvPr/>
                </p:nvSpPr>
                <p:spPr>
                  <a:xfrm>
                    <a:off x="7380185" y="1392375"/>
                    <a:ext cx="107013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p(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IL" sz="1000" dirty="0" smtClean="0"/>
                          <m:t>s</m:t>
                        </m:r>
                      </m:oMath>
                    </a14:m>
                    <a:r>
                      <a:rPr lang="en-IL" sz="1000" dirty="0"/>
                      <a:t>|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IL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L" sz="1000" dirty="0"/>
                              <m:t>s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a14:m>
                    <a:r>
                      <a:rPr lang="en-IL" sz="10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019" name="TextBox 2018">
                    <a:extLst>
                      <a:ext uri="{FF2B5EF4-FFF2-40B4-BE49-F238E27FC236}">
                        <a16:creationId xmlns:a16="http://schemas.microsoft.com/office/drawing/2014/main" id="{AF6F4B82-8354-4B42-066D-F44BBF66F5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185" y="1392375"/>
                    <a:ext cx="1070134" cy="246221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17" name="TextBox 2016">
                <a:extLst>
                  <a:ext uri="{FF2B5EF4-FFF2-40B4-BE49-F238E27FC236}">
                    <a16:creationId xmlns:a16="http://schemas.microsoft.com/office/drawing/2014/main" id="{0D4ACAA5-BFF2-7DFE-F7D6-51BE6600A6F3}"/>
                  </a:ext>
                </a:extLst>
              </p:cNvPr>
              <p:cNvSpPr txBox="1"/>
              <p:nvPr/>
            </p:nvSpPr>
            <p:spPr>
              <a:xfrm>
                <a:off x="7302789" y="1382588"/>
                <a:ext cx="1806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1000" dirty="0"/>
                  <a:t>0</a:t>
                </a:r>
                <a:endParaRPr lang="en-IL" sz="1100" dirty="0"/>
              </a:p>
            </p:txBody>
          </p:sp>
          <p:sp>
            <p:nvSpPr>
              <p:cNvPr id="2327" name="TextBox 2326">
                <a:extLst>
                  <a:ext uri="{FF2B5EF4-FFF2-40B4-BE49-F238E27FC236}">
                    <a16:creationId xmlns:a16="http://schemas.microsoft.com/office/drawing/2014/main" id="{C08F5EB6-02CA-7BCF-D21C-173DF53C3E79}"/>
                  </a:ext>
                </a:extLst>
              </p:cNvPr>
              <p:cNvSpPr txBox="1"/>
              <p:nvPr/>
            </p:nvSpPr>
            <p:spPr>
              <a:xfrm>
                <a:off x="8318813" y="1377002"/>
                <a:ext cx="1806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1000" dirty="0"/>
                  <a:t>1</a:t>
                </a:r>
                <a:endParaRPr lang="en-IL" sz="1100" dirty="0"/>
              </a:p>
            </p:txBody>
          </p:sp>
        </p:grpSp>
      </p:grpSp>
      <p:grpSp>
        <p:nvGrpSpPr>
          <p:cNvPr id="2334" name="Group 2333">
            <a:extLst>
              <a:ext uri="{FF2B5EF4-FFF2-40B4-BE49-F238E27FC236}">
                <a16:creationId xmlns:a16="http://schemas.microsoft.com/office/drawing/2014/main" id="{158843BD-74AE-47BB-6938-EC01CD65049A}"/>
              </a:ext>
            </a:extLst>
          </p:cNvPr>
          <p:cNvGrpSpPr/>
          <p:nvPr/>
        </p:nvGrpSpPr>
        <p:grpSpPr>
          <a:xfrm>
            <a:off x="4587447" y="276163"/>
            <a:ext cx="1888832" cy="1366734"/>
            <a:chOff x="4470844" y="276163"/>
            <a:chExt cx="1888832" cy="1366734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74CEDFC9-0262-CC41-4FE8-9D3064F20370}"/>
                </a:ext>
              </a:extLst>
            </p:cNvPr>
            <p:cNvGrpSpPr/>
            <p:nvPr/>
          </p:nvGrpSpPr>
          <p:grpSpPr>
            <a:xfrm>
              <a:off x="4470844" y="276163"/>
              <a:ext cx="1888832" cy="1168374"/>
              <a:chOff x="4583940" y="247981"/>
              <a:chExt cx="1888832" cy="1168374"/>
            </a:xfrm>
          </p:grpSpPr>
          <p:pic>
            <p:nvPicPr>
              <p:cNvPr id="2020" name="Picture 2019">
                <a:extLst>
                  <a:ext uri="{FF2B5EF4-FFF2-40B4-BE49-F238E27FC236}">
                    <a16:creationId xmlns:a16="http://schemas.microsoft.com/office/drawing/2014/main" id="{96EE5A4F-BB8B-C1E2-E620-E826A8370B73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49"/>
              <a:srcRect l="713" t="28835"/>
              <a:stretch/>
            </p:blipFill>
            <p:spPr>
              <a:xfrm>
                <a:off x="5030223" y="1326355"/>
                <a:ext cx="991684" cy="90000"/>
              </a:xfrm>
              <a:prstGeom prst="rect">
                <a:avLst/>
              </a:prstGeom>
            </p:spPr>
          </p:pic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F26538AD-C73D-B452-3198-AE2FFF63C3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0068" y="517252"/>
                <a:ext cx="702439" cy="566555"/>
              </a:xfrm>
              <a:prstGeom prst="straightConnector1">
                <a:avLst/>
              </a:prstGeom>
              <a:ln w="38100">
                <a:solidFill>
                  <a:srgbClr val="FFEAE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0" name="Group 1839">
                <a:extLst>
                  <a:ext uri="{FF2B5EF4-FFF2-40B4-BE49-F238E27FC236}">
                    <a16:creationId xmlns:a16="http://schemas.microsoft.com/office/drawing/2014/main" id="{B8396D4E-7691-9F51-5C0D-0526EB1512E8}"/>
                  </a:ext>
                </a:extLst>
              </p:cNvPr>
              <p:cNvGrpSpPr/>
              <p:nvPr/>
            </p:nvGrpSpPr>
            <p:grpSpPr>
              <a:xfrm>
                <a:off x="4583940" y="247981"/>
                <a:ext cx="1888832" cy="1101904"/>
                <a:chOff x="7186353" y="457519"/>
                <a:chExt cx="1888832" cy="1101903"/>
              </a:xfrm>
            </p:grpSpPr>
            <p:cxnSp>
              <p:nvCxnSpPr>
                <p:cNvPr id="564" name="Straight Arrow Connector 563">
                  <a:extLst>
                    <a:ext uri="{FF2B5EF4-FFF2-40B4-BE49-F238E27FC236}">
                      <a16:creationId xmlns:a16="http://schemas.microsoft.com/office/drawing/2014/main" id="{34B9D9CB-64AC-9EEE-80DF-115ED0746613}"/>
                    </a:ext>
                  </a:extLst>
                </p:cNvPr>
                <p:cNvCxnSpPr>
                  <a:cxnSpLocks/>
                  <a:stCxn id="1009" idx="2"/>
                  <a:endCxn id="1003" idx="0"/>
                </p:cNvCxnSpPr>
                <p:nvPr/>
              </p:nvCxnSpPr>
              <p:spPr>
                <a:xfrm flipH="1">
                  <a:off x="7420346" y="626719"/>
                  <a:ext cx="904277" cy="557398"/>
                </a:xfrm>
                <a:prstGeom prst="straightConnector1">
                  <a:avLst/>
                </a:prstGeom>
                <a:ln w="38100">
                  <a:solidFill>
                    <a:srgbClr val="FFF5F5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6" name="Group 565">
                  <a:extLst>
                    <a:ext uri="{FF2B5EF4-FFF2-40B4-BE49-F238E27FC236}">
                      <a16:creationId xmlns:a16="http://schemas.microsoft.com/office/drawing/2014/main" id="{451BA48F-4997-D7EC-675B-F28E1F03B65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95217" y="517219"/>
                  <a:ext cx="1463080" cy="792000"/>
                  <a:chOff x="300740" y="311941"/>
                  <a:chExt cx="1743370" cy="943727"/>
                </a:xfrm>
              </p:grpSpPr>
              <p:grpSp>
                <p:nvGrpSpPr>
                  <p:cNvPr id="1010" name="Group 1009">
                    <a:extLst>
                      <a:ext uri="{FF2B5EF4-FFF2-40B4-BE49-F238E27FC236}">
                        <a16:creationId xmlns:a16="http://schemas.microsoft.com/office/drawing/2014/main" id="{2BCDC567-B32A-A6B0-CF92-5C4B5AEAD37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0740" y="753429"/>
                    <a:ext cx="1743370" cy="502239"/>
                    <a:chOff x="1517874" y="2913389"/>
                    <a:chExt cx="9296211" cy="2678092"/>
                  </a:xfrm>
                </p:grpSpPr>
                <p:sp>
                  <p:nvSpPr>
                    <p:cNvPr id="1856" name="Oval 1855">
                      <a:extLst>
                        <a:ext uri="{FF2B5EF4-FFF2-40B4-BE49-F238E27FC236}">
                          <a16:creationId xmlns:a16="http://schemas.microsoft.com/office/drawing/2014/main" id="{75134EC4-5899-BDDB-B612-CF2B5705D2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008198" y="291419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57" name="Oval 1856">
                      <a:extLst>
                        <a:ext uri="{FF2B5EF4-FFF2-40B4-BE49-F238E27FC236}">
                          <a16:creationId xmlns:a16="http://schemas.microsoft.com/office/drawing/2014/main" id="{FAD16976-86B6-A164-17B0-DBE30AED73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38537" y="2913389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58" name="Oval 1857">
                      <a:extLst>
                        <a:ext uri="{FF2B5EF4-FFF2-40B4-BE49-F238E27FC236}">
                          <a16:creationId xmlns:a16="http://schemas.microsoft.com/office/drawing/2014/main" id="{D959B9D6-BCCC-3181-7A58-75A197B013F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951644" y="2942663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59" name="Oval 1858">
                      <a:extLst>
                        <a:ext uri="{FF2B5EF4-FFF2-40B4-BE49-F238E27FC236}">
                          <a16:creationId xmlns:a16="http://schemas.microsoft.com/office/drawing/2014/main" id="{CF4B3945-FC88-1AAE-25D7-2467B9D232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494743" y="5266035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60" name="Oval 1859">
                      <a:extLst>
                        <a:ext uri="{FF2B5EF4-FFF2-40B4-BE49-F238E27FC236}">
                          <a16:creationId xmlns:a16="http://schemas.microsoft.com/office/drawing/2014/main" id="{B4347775-CD64-2E25-6A76-1CC5F53EF3B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647514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62" name="Oval 1861">
                      <a:extLst>
                        <a:ext uri="{FF2B5EF4-FFF2-40B4-BE49-F238E27FC236}">
                          <a16:creationId xmlns:a16="http://schemas.microsoft.com/office/drawing/2014/main" id="{B05B35AB-8313-0261-51C8-ED99AA9743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929922" y="5265144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63" name="Oval 1862">
                      <a:extLst>
                        <a:ext uri="{FF2B5EF4-FFF2-40B4-BE49-F238E27FC236}">
                          <a16:creationId xmlns:a16="http://schemas.microsoft.com/office/drawing/2014/main" id="{497984AD-8E61-B930-C302-A4503B8FEE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212337" y="5270061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64" name="Oval 1863">
                      <a:extLst>
                        <a:ext uri="{FF2B5EF4-FFF2-40B4-BE49-F238E27FC236}">
                          <a16:creationId xmlns:a16="http://schemas.microsoft.com/office/drawing/2014/main" id="{FCF3781A-A7DB-E193-33C5-B4675ABF64E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365103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66" name="Oval 1865">
                      <a:extLst>
                        <a:ext uri="{FF2B5EF4-FFF2-40B4-BE49-F238E27FC236}">
                          <a16:creationId xmlns:a16="http://schemas.microsoft.com/office/drawing/2014/main" id="{FDE8EBCA-865C-0241-EC43-C4C690A1DD1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517874" y="5271618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68" name="Oval 1867">
                      <a:extLst>
                        <a:ext uri="{FF2B5EF4-FFF2-40B4-BE49-F238E27FC236}">
                          <a16:creationId xmlns:a16="http://schemas.microsoft.com/office/drawing/2014/main" id="{DCD7E454-8AA0-3C2E-0003-AA068E16C3D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00285" y="5266304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69" name="Oval 1868">
                      <a:extLst>
                        <a:ext uri="{FF2B5EF4-FFF2-40B4-BE49-F238E27FC236}">
                          <a16:creationId xmlns:a16="http://schemas.microsoft.com/office/drawing/2014/main" id="{236C174A-505F-B962-F69B-69D53A27B39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082697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014" name="Oval 1013">
                    <a:extLst>
                      <a:ext uri="{FF2B5EF4-FFF2-40B4-BE49-F238E27FC236}">
                        <a16:creationId xmlns:a16="http://schemas.microsoft.com/office/drawing/2014/main" id="{D5D82505-EB21-839F-65A8-2278D9BBC16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4200" y="311941"/>
                    <a:ext cx="59888" cy="5988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\\</a:t>
                    </a:r>
                  </a:p>
                </p:txBody>
              </p:sp>
              <p:sp>
                <p:nvSpPr>
                  <p:cNvPr id="1015" name="Oval 1014">
                    <a:extLst>
                      <a:ext uri="{FF2B5EF4-FFF2-40B4-BE49-F238E27FC236}">
                        <a16:creationId xmlns:a16="http://schemas.microsoft.com/office/drawing/2014/main" id="{9D72E3C8-2C9D-2D88-9E01-9BC5B4B21B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83774" y="312084"/>
                    <a:ext cx="61200" cy="612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568" name="Straight Arrow Connector 567">
                  <a:extLst>
                    <a:ext uri="{FF2B5EF4-FFF2-40B4-BE49-F238E27FC236}">
                      <a16:creationId xmlns:a16="http://schemas.microsoft.com/office/drawing/2014/main" id="{8AC88A3D-25F2-CC48-5073-DBDFD3E88FCE}"/>
                    </a:ext>
                  </a:extLst>
                </p:cNvPr>
                <p:cNvCxnSpPr>
                  <a:cxnSpLocks/>
                  <a:stCxn id="1009" idx="2"/>
                  <a:endCxn id="999" idx="0"/>
                </p:cNvCxnSpPr>
                <p:nvPr/>
              </p:nvCxnSpPr>
              <p:spPr>
                <a:xfrm flipH="1">
                  <a:off x="8028888" y="626719"/>
                  <a:ext cx="295735" cy="551703"/>
                </a:xfrm>
                <a:prstGeom prst="straightConnector1">
                  <a:avLst/>
                </a:prstGeom>
                <a:ln w="38100">
                  <a:solidFill>
                    <a:srgbClr val="FFE4E1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Arrow Connector 568">
                  <a:extLst>
                    <a:ext uri="{FF2B5EF4-FFF2-40B4-BE49-F238E27FC236}">
                      <a16:creationId xmlns:a16="http://schemas.microsoft.com/office/drawing/2014/main" id="{87C52635-2574-9D51-ABB8-5B000D22A3B1}"/>
                    </a:ext>
                  </a:extLst>
                </p:cNvPr>
                <p:cNvCxnSpPr>
                  <a:cxnSpLocks/>
                  <a:stCxn id="1009" idx="2"/>
                  <a:endCxn id="998" idx="0"/>
                </p:cNvCxnSpPr>
                <p:nvPr/>
              </p:nvCxnSpPr>
              <p:spPr>
                <a:xfrm flipH="1">
                  <a:off x="8243184" y="626719"/>
                  <a:ext cx="81439" cy="564029"/>
                </a:xfrm>
                <a:prstGeom prst="straightConnector1">
                  <a:avLst/>
                </a:prstGeom>
                <a:ln w="38100">
                  <a:solidFill>
                    <a:srgbClr val="FFF5F5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Arrow Connector 569">
                  <a:extLst>
                    <a:ext uri="{FF2B5EF4-FFF2-40B4-BE49-F238E27FC236}">
                      <a16:creationId xmlns:a16="http://schemas.microsoft.com/office/drawing/2014/main" id="{41A65C43-1B2C-591F-73C2-4DC92FEBB60E}"/>
                    </a:ext>
                  </a:extLst>
                </p:cNvPr>
                <p:cNvCxnSpPr>
                  <a:cxnSpLocks/>
                  <a:stCxn id="1009" idx="2"/>
                  <a:endCxn id="997" idx="0"/>
                </p:cNvCxnSpPr>
                <p:nvPr/>
              </p:nvCxnSpPr>
              <p:spPr>
                <a:xfrm>
                  <a:off x="8324623" y="626719"/>
                  <a:ext cx="513224" cy="567129"/>
                </a:xfrm>
                <a:prstGeom prst="straightConnector1">
                  <a:avLst/>
                </a:prstGeom>
                <a:ln w="38100">
                  <a:solidFill>
                    <a:srgbClr val="FFE4E1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Arrow Connector 570">
                  <a:extLst>
                    <a:ext uri="{FF2B5EF4-FFF2-40B4-BE49-F238E27FC236}">
                      <a16:creationId xmlns:a16="http://schemas.microsoft.com/office/drawing/2014/main" id="{5A706E89-E0CB-B076-E31E-93AB3AD4B8C9}"/>
                    </a:ext>
                  </a:extLst>
                </p:cNvPr>
                <p:cNvCxnSpPr>
                  <a:cxnSpLocks/>
                  <a:stCxn id="1009" idx="2"/>
                  <a:endCxn id="984" idx="0"/>
                </p:cNvCxnSpPr>
                <p:nvPr/>
              </p:nvCxnSpPr>
              <p:spPr>
                <a:xfrm flipH="1">
                  <a:off x="8263182" y="626719"/>
                  <a:ext cx="61441" cy="203912"/>
                </a:xfrm>
                <a:prstGeom prst="straightConnector1">
                  <a:avLst/>
                </a:prstGeom>
                <a:ln w="38100">
                  <a:solidFill>
                    <a:srgbClr val="FFF4F3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Arrow Connector 571">
                  <a:extLst>
                    <a:ext uri="{FF2B5EF4-FFF2-40B4-BE49-F238E27FC236}">
                      <a16:creationId xmlns:a16="http://schemas.microsoft.com/office/drawing/2014/main" id="{067C2C62-B94F-41AF-8E55-9B64FFC94AC8}"/>
                    </a:ext>
                  </a:extLst>
                </p:cNvPr>
                <p:cNvCxnSpPr>
                  <a:cxnSpLocks/>
                  <a:stCxn id="1009" idx="2"/>
                  <a:endCxn id="985" idx="0"/>
                </p:cNvCxnSpPr>
                <p:nvPr/>
              </p:nvCxnSpPr>
              <p:spPr>
                <a:xfrm flipH="1">
                  <a:off x="7609668" y="626719"/>
                  <a:ext cx="714955" cy="206394"/>
                </a:xfrm>
                <a:prstGeom prst="straightConnector1">
                  <a:avLst/>
                </a:prstGeom>
                <a:ln w="38100">
                  <a:solidFill>
                    <a:srgbClr val="FFF4F3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Arrow Connector 572">
                  <a:extLst>
                    <a:ext uri="{FF2B5EF4-FFF2-40B4-BE49-F238E27FC236}">
                      <a16:creationId xmlns:a16="http://schemas.microsoft.com/office/drawing/2014/main" id="{23E11D9F-BD40-60AE-E576-12CF4A540CC4}"/>
                    </a:ext>
                  </a:extLst>
                </p:cNvPr>
                <p:cNvCxnSpPr>
                  <a:cxnSpLocks/>
                  <a:stCxn id="1009" idx="2"/>
                  <a:endCxn id="575" idx="0"/>
                </p:cNvCxnSpPr>
                <p:nvPr/>
              </p:nvCxnSpPr>
              <p:spPr>
                <a:xfrm>
                  <a:off x="8324623" y="626719"/>
                  <a:ext cx="104034" cy="564446"/>
                </a:xfrm>
                <a:prstGeom prst="straightConnector1">
                  <a:avLst/>
                </a:prstGeom>
                <a:ln w="38100">
                  <a:solidFill>
                    <a:srgbClr val="FFEAE8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74" name="Google Shape;79;p14">
                  <a:extLst>
                    <a:ext uri="{FF2B5EF4-FFF2-40B4-BE49-F238E27FC236}">
                      <a16:creationId xmlns:a16="http://schemas.microsoft.com/office/drawing/2014/main" id="{C1D832BF-1701-3824-315A-433C99C3B2C9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8512521" y="831247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5" name="Google Shape;76;p14">
                  <a:extLst>
                    <a:ext uri="{FF2B5EF4-FFF2-40B4-BE49-F238E27FC236}">
                      <a16:creationId xmlns:a16="http://schemas.microsoft.com/office/drawing/2014/main" id="{C8FE5A6D-B08A-0993-813B-CE50A47C13F7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8344057" y="1191165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960" name="Google Shape;70;p14">
                  <a:extLst>
                    <a:ext uri="{FF2B5EF4-FFF2-40B4-BE49-F238E27FC236}">
                      <a16:creationId xmlns:a16="http://schemas.microsoft.com/office/drawing/2014/main" id="{74493ED0-B6CB-61D7-7F81-24D53A91EE9B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7537585" y="1193273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sp>
              <p:nvSpPr>
                <p:cNvPr id="961" name="TextBox 960">
                  <a:extLst>
                    <a:ext uri="{FF2B5EF4-FFF2-40B4-BE49-F238E27FC236}">
                      <a16:creationId xmlns:a16="http://schemas.microsoft.com/office/drawing/2014/main" id="{EC995B53-01B6-D6B2-8445-5FB3308DAF0B}"/>
                    </a:ext>
                  </a:extLst>
                </p:cNvPr>
                <p:cNvSpPr txBox="1"/>
                <p:nvPr/>
              </p:nvSpPr>
              <p:spPr>
                <a:xfrm>
                  <a:off x="8200456" y="1313201"/>
                  <a:ext cx="50110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/>
                      </a:solidFill>
                    </a:rPr>
                    <a:t>137</a:t>
                  </a:r>
                </a:p>
              </p:txBody>
            </p:sp>
            <p:sp>
              <p:nvSpPr>
                <p:cNvPr id="962" name="TextBox 961">
                  <a:extLst>
                    <a:ext uri="{FF2B5EF4-FFF2-40B4-BE49-F238E27FC236}">
                      <a16:creationId xmlns:a16="http://schemas.microsoft.com/office/drawing/2014/main" id="{135EDCCF-78AE-0CF2-D290-D26C0EE99A2D}"/>
                    </a:ext>
                  </a:extLst>
                </p:cNvPr>
                <p:cNvSpPr txBox="1"/>
                <p:nvPr/>
              </p:nvSpPr>
              <p:spPr>
                <a:xfrm>
                  <a:off x="7186353" y="1307203"/>
                  <a:ext cx="50110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/>
                      </a:solidFill>
                    </a:rPr>
                    <a:t>208</a:t>
                  </a:r>
                </a:p>
              </p:txBody>
            </p:sp>
            <p:sp>
              <p:nvSpPr>
                <p:cNvPr id="963" name="TextBox 962">
                  <a:extLst>
                    <a:ext uri="{FF2B5EF4-FFF2-40B4-BE49-F238E27FC236}">
                      <a16:creationId xmlns:a16="http://schemas.microsoft.com/office/drawing/2014/main" id="{584F939B-E26D-6556-2DB8-A41CD315E426}"/>
                    </a:ext>
                  </a:extLst>
                </p:cNvPr>
                <p:cNvSpPr txBox="1"/>
                <p:nvPr/>
              </p:nvSpPr>
              <p:spPr>
                <a:xfrm>
                  <a:off x="8574078" y="749330"/>
                  <a:ext cx="50110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/>
                      </a:solidFill>
                    </a:rPr>
                    <a:t>156</a:t>
                  </a:r>
                </a:p>
              </p:txBody>
            </p:sp>
            <p:cxnSp>
              <p:nvCxnSpPr>
                <p:cNvPr id="970" name="Straight Arrow Connector 969">
                  <a:extLst>
                    <a:ext uri="{FF2B5EF4-FFF2-40B4-BE49-F238E27FC236}">
                      <a16:creationId xmlns:a16="http://schemas.microsoft.com/office/drawing/2014/main" id="{EE38B4A5-1156-1F96-192E-F06D325E8E7D}"/>
                    </a:ext>
                  </a:extLst>
                </p:cNvPr>
                <p:cNvCxnSpPr>
                  <a:cxnSpLocks/>
                  <a:stCxn id="1009" idx="2"/>
                  <a:endCxn id="574" idx="0"/>
                </p:cNvCxnSpPr>
                <p:nvPr/>
              </p:nvCxnSpPr>
              <p:spPr>
                <a:xfrm>
                  <a:off x="8324623" y="626719"/>
                  <a:ext cx="272498" cy="204528"/>
                </a:xfrm>
                <a:prstGeom prst="straightConnector1">
                  <a:avLst/>
                </a:prstGeom>
                <a:ln w="38100">
                  <a:solidFill>
                    <a:srgbClr val="FF9287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84" name="Google Shape;78;p14">
                  <a:extLst>
                    <a:ext uri="{FF2B5EF4-FFF2-40B4-BE49-F238E27FC236}">
                      <a16:creationId xmlns:a16="http://schemas.microsoft.com/office/drawing/2014/main" id="{5BFE1C34-B49A-DDC6-6ED7-E4DE55E0AB7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8178582" y="830631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985" name="Google Shape;72;p14">
                  <a:extLst>
                    <a:ext uri="{FF2B5EF4-FFF2-40B4-BE49-F238E27FC236}">
                      <a16:creationId xmlns:a16="http://schemas.microsoft.com/office/drawing/2014/main" id="{BEFC2B80-5D4A-0768-E3AC-FC84BF77D273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7525068" y="833113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cxnSp>
              <p:nvCxnSpPr>
                <p:cNvPr id="986" name="Straight Arrow Connector 985">
                  <a:extLst>
                    <a:ext uri="{FF2B5EF4-FFF2-40B4-BE49-F238E27FC236}">
                      <a16:creationId xmlns:a16="http://schemas.microsoft.com/office/drawing/2014/main" id="{E3511835-DD8C-6DE5-021B-9078658D9EB3}"/>
                    </a:ext>
                  </a:extLst>
                </p:cNvPr>
                <p:cNvCxnSpPr>
                  <a:cxnSpLocks/>
                  <a:stCxn id="1009" idx="2"/>
                  <a:endCxn id="1007" idx="0"/>
                </p:cNvCxnSpPr>
                <p:nvPr/>
              </p:nvCxnSpPr>
              <p:spPr>
                <a:xfrm flipH="1">
                  <a:off x="7945869" y="626719"/>
                  <a:ext cx="378754" cy="208058"/>
                </a:xfrm>
                <a:prstGeom prst="straightConnector1">
                  <a:avLst/>
                </a:prstGeom>
                <a:ln w="38100">
                  <a:solidFill>
                    <a:srgbClr val="FF9187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96" name="Google Shape;77;p14">
                  <a:extLst>
                    <a:ext uri="{FF2B5EF4-FFF2-40B4-BE49-F238E27FC236}">
                      <a16:creationId xmlns:a16="http://schemas.microsoft.com/office/drawing/2014/main" id="{9A0848C4-E295-06A5-D307-9E7FD71815E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8552489" y="1203093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997" name="Google Shape;75;p14">
                  <a:extLst>
                    <a:ext uri="{FF2B5EF4-FFF2-40B4-BE49-F238E27FC236}">
                      <a16:creationId xmlns:a16="http://schemas.microsoft.com/office/drawing/2014/main" id="{222117D0-FDC1-42B0-63F7-327213A3C12F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8753247" y="1193848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998" name="Picture 997">
                  <a:extLst>
                    <a:ext uri="{FF2B5EF4-FFF2-40B4-BE49-F238E27FC236}">
                      <a16:creationId xmlns:a16="http://schemas.microsoft.com/office/drawing/2014/main" id="{D6C7EC6F-5848-9956-7BCB-F82F932692F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58584" y="1190748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pic>
              <p:nvPicPr>
                <p:cNvPr id="999" name="Picture 998" descr="Icon&#10;&#10;Description automatically generated">
                  <a:extLst>
                    <a:ext uri="{FF2B5EF4-FFF2-40B4-BE49-F238E27FC236}">
                      <a16:creationId xmlns:a16="http://schemas.microsoft.com/office/drawing/2014/main" id="{45E33A50-9B9C-F083-4BE4-F9424162F50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944288" y="1178422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pic>
              <p:nvPicPr>
                <p:cNvPr id="1003" name="Google Shape;74;p14">
                  <a:extLst>
                    <a:ext uri="{FF2B5EF4-FFF2-40B4-BE49-F238E27FC236}">
                      <a16:creationId xmlns:a16="http://schemas.microsoft.com/office/drawing/2014/main" id="{6E34A24F-F6F8-579B-4BA0-08306DE93EB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7335746" y="1184117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1004" name="Google Shape;73;p14">
                  <a:extLst>
                    <a:ext uri="{FF2B5EF4-FFF2-40B4-BE49-F238E27FC236}">
                      <a16:creationId xmlns:a16="http://schemas.microsoft.com/office/drawing/2014/main" id="{CD8ADBA3-8EB4-98F7-C42D-3669B0C9443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7748229" y="1198528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cxnSp>
              <p:nvCxnSpPr>
                <p:cNvPr id="1006" name="Straight Arrow Connector 1005">
                  <a:extLst>
                    <a:ext uri="{FF2B5EF4-FFF2-40B4-BE49-F238E27FC236}">
                      <a16:creationId xmlns:a16="http://schemas.microsoft.com/office/drawing/2014/main" id="{54BAE761-ADFD-EEFE-424E-6B36DA4D532D}"/>
                    </a:ext>
                  </a:extLst>
                </p:cNvPr>
                <p:cNvCxnSpPr>
                  <a:cxnSpLocks/>
                  <a:stCxn id="1009" idx="2"/>
                  <a:endCxn id="996" idx="0"/>
                </p:cNvCxnSpPr>
                <p:nvPr/>
              </p:nvCxnSpPr>
              <p:spPr>
                <a:xfrm>
                  <a:off x="8324623" y="626719"/>
                  <a:ext cx="312466" cy="576374"/>
                </a:xfrm>
                <a:prstGeom prst="straightConnector1">
                  <a:avLst/>
                </a:prstGeom>
                <a:ln w="38100">
                  <a:solidFill>
                    <a:srgbClr val="FFBCB5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07" name="Google Shape;85;p14">
                  <a:extLst>
                    <a:ext uri="{FF2B5EF4-FFF2-40B4-BE49-F238E27FC236}">
                      <a16:creationId xmlns:a16="http://schemas.microsoft.com/office/drawing/2014/main" id="{918F15EE-46F0-2B60-ECA5-AFCC69A07EC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19">
                  <a:alphaModFix/>
                </a:blip>
                <a:stretch>
                  <a:fillRect/>
                </a:stretch>
              </p:blipFill>
              <p:spPr>
                <a:xfrm>
                  <a:off x="7861269" y="834777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008" name="Straight Arrow Connector 1007">
                  <a:extLst>
                    <a:ext uri="{FF2B5EF4-FFF2-40B4-BE49-F238E27FC236}">
                      <a16:creationId xmlns:a16="http://schemas.microsoft.com/office/drawing/2014/main" id="{4ECD52F3-488D-F412-47E7-3981710105F6}"/>
                    </a:ext>
                  </a:extLst>
                </p:cNvPr>
                <p:cNvCxnSpPr>
                  <a:cxnSpLocks/>
                  <a:stCxn id="1009" idx="2"/>
                  <a:endCxn id="1004" idx="0"/>
                </p:cNvCxnSpPr>
                <p:nvPr/>
              </p:nvCxnSpPr>
              <p:spPr>
                <a:xfrm flipH="1">
                  <a:off x="7832829" y="626719"/>
                  <a:ext cx="491794" cy="571809"/>
                </a:xfrm>
                <a:prstGeom prst="straightConnector1">
                  <a:avLst/>
                </a:prstGeom>
                <a:ln w="38100">
                  <a:solidFill>
                    <a:srgbClr val="FFBCB5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09" name="Google Shape;84;p14">
                  <a:extLst>
                    <a:ext uri="{FF2B5EF4-FFF2-40B4-BE49-F238E27FC236}">
                      <a16:creationId xmlns:a16="http://schemas.microsoft.com/office/drawing/2014/main" id="{6EF2B5DC-CCF2-7C37-D6E5-714890758AFC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8240023" y="457519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</p:pic>
          </p:grpSp>
        </p:grpSp>
        <p:grpSp>
          <p:nvGrpSpPr>
            <p:cNvPr id="2329" name="Group 2328">
              <a:extLst>
                <a:ext uri="{FF2B5EF4-FFF2-40B4-BE49-F238E27FC236}">
                  <a16:creationId xmlns:a16="http://schemas.microsoft.com/office/drawing/2014/main" id="{47E46D61-EBF4-B78E-0987-15820DF69614}"/>
                </a:ext>
              </a:extLst>
            </p:cNvPr>
            <p:cNvGrpSpPr/>
            <p:nvPr/>
          </p:nvGrpSpPr>
          <p:grpSpPr>
            <a:xfrm>
              <a:off x="4814625" y="1381303"/>
              <a:ext cx="1196688" cy="261594"/>
              <a:chOff x="7302789" y="1377002"/>
              <a:chExt cx="1196688" cy="261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30" name="TextBox 2329">
                    <a:extLst>
                      <a:ext uri="{FF2B5EF4-FFF2-40B4-BE49-F238E27FC236}">
                        <a16:creationId xmlns:a16="http://schemas.microsoft.com/office/drawing/2014/main" id="{E3DFA74A-4043-30C2-F870-286F6EFA8FBA}"/>
                      </a:ext>
                    </a:extLst>
                  </p:cNvPr>
                  <p:cNvSpPr txBox="1"/>
                  <p:nvPr/>
                </p:nvSpPr>
                <p:spPr>
                  <a:xfrm>
                    <a:off x="7380185" y="1392375"/>
                    <a:ext cx="107013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p(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IL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IL" sz="1000" dirty="0"/>
                              <m:t>s</m:t>
                            </m:r>
                          </m:e>
                          <m:sup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a14:m>
                    <a:r>
                      <a:rPr lang="en-IL" sz="1000" dirty="0"/>
                      <a:t>|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IL" sz="1000" dirty="0"/>
                          <m:t>s</m:t>
                        </m:r>
                      </m:oMath>
                    </a14:m>
                    <a:r>
                      <a:rPr lang="en-IL" sz="10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330" name="TextBox 2329">
                    <a:extLst>
                      <a:ext uri="{FF2B5EF4-FFF2-40B4-BE49-F238E27FC236}">
                        <a16:creationId xmlns:a16="http://schemas.microsoft.com/office/drawing/2014/main" id="{E3DFA74A-4043-30C2-F870-286F6EFA8F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185" y="1392375"/>
                    <a:ext cx="1070134" cy="24622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31" name="TextBox 2330">
                <a:extLst>
                  <a:ext uri="{FF2B5EF4-FFF2-40B4-BE49-F238E27FC236}">
                    <a16:creationId xmlns:a16="http://schemas.microsoft.com/office/drawing/2014/main" id="{0360A2FD-B331-E204-12DA-23545434017F}"/>
                  </a:ext>
                </a:extLst>
              </p:cNvPr>
              <p:cNvSpPr txBox="1"/>
              <p:nvPr/>
            </p:nvSpPr>
            <p:spPr>
              <a:xfrm>
                <a:off x="7302789" y="1382588"/>
                <a:ext cx="1806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1000" dirty="0"/>
                  <a:t>0</a:t>
                </a:r>
                <a:endParaRPr lang="en-IL" sz="1100" dirty="0"/>
              </a:p>
            </p:txBody>
          </p:sp>
          <p:sp>
            <p:nvSpPr>
              <p:cNvPr id="2332" name="TextBox 2331">
                <a:extLst>
                  <a:ext uri="{FF2B5EF4-FFF2-40B4-BE49-F238E27FC236}">
                    <a16:creationId xmlns:a16="http://schemas.microsoft.com/office/drawing/2014/main" id="{1A992E05-3D5F-F33B-B350-4416A12F2571}"/>
                  </a:ext>
                </a:extLst>
              </p:cNvPr>
              <p:cNvSpPr txBox="1"/>
              <p:nvPr/>
            </p:nvSpPr>
            <p:spPr>
              <a:xfrm>
                <a:off x="8318813" y="1377002"/>
                <a:ext cx="18066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1000" dirty="0"/>
                  <a:t>1</a:t>
                </a:r>
                <a:endParaRPr lang="en-IL" sz="1100" dirty="0"/>
              </a:p>
            </p:txBody>
          </p:sp>
        </p:grpSp>
      </p:grpSp>
      <p:sp>
        <p:nvSpPr>
          <p:cNvPr id="2338" name="Left Brace 2337">
            <a:extLst>
              <a:ext uri="{FF2B5EF4-FFF2-40B4-BE49-F238E27FC236}">
                <a16:creationId xmlns:a16="http://schemas.microsoft.com/office/drawing/2014/main" id="{D8326D00-7D6C-F527-B2CE-924BC36897D2}"/>
              </a:ext>
            </a:extLst>
          </p:cNvPr>
          <p:cNvSpPr/>
          <p:nvPr/>
        </p:nvSpPr>
        <p:spPr>
          <a:xfrm rot="5400000" flipH="1">
            <a:off x="8028063" y="4480452"/>
            <a:ext cx="148739" cy="182261"/>
          </a:xfrm>
          <a:prstGeom prst="leftBrace">
            <a:avLst>
              <a:gd name="adj1" fmla="val 0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>
              <a:highlight>
                <a:srgbClr val="000000"/>
              </a:highlight>
            </a:endParaRPr>
          </a:p>
        </p:txBody>
      </p:sp>
      <p:pic>
        <p:nvPicPr>
          <p:cNvPr id="2339" name="Google Shape;74;p14">
            <a:extLst>
              <a:ext uri="{FF2B5EF4-FFF2-40B4-BE49-F238E27FC236}">
                <a16:creationId xmlns:a16="http://schemas.microsoft.com/office/drawing/2014/main" id="{5C097D9D-C5B1-979C-2F77-02E31A77FDF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35671" y="4352248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TextBox 2339">
            <a:extLst>
              <a:ext uri="{FF2B5EF4-FFF2-40B4-BE49-F238E27FC236}">
                <a16:creationId xmlns:a16="http://schemas.microsoft.com/office/drawing/2014/main" id="{CF01F844-D1E9-0DE8-F2A8-49D19280E933}"/>
              </a:ext>
            </a:extLst>
          </p:cNvPr>
          <p:cNvSpPr txBox="1"/>
          <p:nvPr/>
        </p:nvSpPr>
        <p:spPr>
          <a:xfrm>
            <a:off x="7317585" y="3571105"/>
            <a:ext cx="6254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rwd(   )</a:t>
            </a:r>
            <a:endParaRPr lang="en-IL" sz="1000" dirty="0"/>
          </a:p>
        </p:txBody>
      </p:sp>
      <p:pic>
        <p:nvPicPr>
          <p:cNvPr id="2341" name="Google Shape;79;p14">
            <a:extLst>
              <a:ext uri="{FF2B5EF4-FFF2-40B4-BE49-F238E27FC236}">
                <a16:creationId xmlns:a16="http://schemas.microsoft.com/office/drawing/2014/main" id="{85DA1E2B-A04C-4498-C535-0082E1C8B77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0268" y="3631301"/>
            <a:ext cx="14400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TextBox 2341">
            <a:extLst>
              <a:ext uri="{FF2B5EF4-FFF2-40B4-BE49-F238E27FC236}">
                <a16:creationId xmlns:a16="http://schemas.microsoft.com/office/drawing/2014/main" id="{186475BC-F15E-9F5C-2A2C-78E4845D1F81}"/>
              </a:ext>
            </a:extLst>
          </p:cNvPr>
          <p:cNvSpPr txBox="1"/>
          <p:nvPr/>
        </p:nvSpPr>
        <p:spPr>
          <a:xfrm>
            <a:off x="7348340" y="2858026"/>
            <a:ext cx="6254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rwd(  )</a:t>
            </a:r>
            <a:endParaRPr lang="en-IL" sz="1000" dirty="0"/>
          </a:p>
        </p:txBody>
      </p:sp>
      <p:pic>
        <p:nvPicPr>
          <p:cNvPr id="2343" name="Google Shape;76;p14">
            <a:extLst>
              <a:ext uri="{FF2B5EF4-FFF2-40B4-BE49-F238E27FC236}">
                <a16:creationId xmlns:a16="http://schemas.microsoft.com/office/drawing/2014/main" id="{DB7B4055-9CD0-8F1E-9116-46D59D41326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3241" y="2908480"/>
            <a:ext cx="144000" cy="1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3588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C517621-8E16-6A00-5B82-6330ADD9C975}"/>
              </a:ext>
            </a:extLst>
          </p:cNvPr>
          <p:cNvSpPr/>
          <p:nvPr/>
        </p:nvSpPr>
        <p:spPr>
          <a:xfrm>
            <a:off x="2221944" y="283778"/>
            <a:ext cx="4620637" cy="35433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9BFADC-FCDD-6F2B-173F-85F8937C521C}"/>
              </a:ext>
            </a:extLst>
          </p:cNvPr>
          <p:cNvGrpSpPr>
            <a:grpSpLocks noChangeAspect="1"/>
          </p:cNvGrpSpPr>
          <p:nvPr/>
        </p:nvGrpSpPr>
        <p:grpSpPr>
          <a:xfrm>
            <a:off x="2384597" y="663877"/>
            <a:ext cx="4314367" cy="3124930"/>
            <a:chOff x="309412" y="-162134"/>
            <a:chExt cx="4825534" cy="3495161"/>
          </a:xfrm>
        </p:grpSpPr>
        <p:pic>
          <p:nvPicPr>
            <p:cNvPr id="123" name="Google Shape;70;p14">
              <a:extLst>
                <a:ext uri="{FF2B5EF4-FFF2-40B4-BE49-F238E27FC236}">
                  <a16:creationId xmlns:a16="http://schemas.microsoft.com/office/drawing/2014/main" id="{DB2280AB-CA40-BFD7-AD97-BEA604B2CFB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00372" y="335267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73;p14">
              <a:extLst>
                <a:ext uri="{FF2B5EF4-FFF2-40B4-BE49-F238E27FC236}">
                  <a16:creationId xmlns:a16="http://schemas.microsoft.com/office/drawing/2014/main" id="{280025CE-3C68-A749-5D8D-138748B36FE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42180" y="338409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74;p14">
              <a:extLst>
                <a:ext uri="{FF2B5EF4-FFF2-40B4-BE49-F238E27FC236}">
                  <a16:creationId xmlns:a16="http://schemas.microsoft.com/office/drawing/2014/main" id="{852A882A-8BEB-1EB2-6919-083FDE80D5A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83988" y="332334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75;p14">
              <a:extLst>
                <a:ext uri="{FF2B5EF4-FFF2-40B4-BE49-F238E27FC236}">
                  <a16:creationId xmlns:a16="http://schemas.microsoft.com/office/drawing/2014/main" id="{BAC89B77-09BD-27BC-F835-CF1BAD07218B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25796" y="344341"/>
              <a:ext cx="360000" cy="37080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27" name="Google Shape;76;p14">
              <a:extLst>
                <a:ext uri="{FF2B5EF4-FFF2-40B4-BE49-F238E27FC236}">
                  <a16:creationId xmlns:a16="http://schemas.microsoft.com/office/drawing/2014/main" id="{6DAA8A98-D91A-D093-E49F-F67FDF2C969D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7604" y="321246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77;p14">
              <a:extLst>
                <a:ext uri="{FF2B5EF4-FFF2-40B4-BE49-F238E27FC236}">
                  <a16:creationId xmlns:a16="http://schemas.microsoft.com/office/drawing/2014/main" id="{2A4BA25C-0660-E61A-550B-3638D42CFF01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9412" y="332230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89;p14">
              <a:extLst>
                <a:ext uri="{FF2B5EF4-FFF2-40B4-BE49-F238E27FC236}">
                  <a16:creationId xmlns:a16="http://schemas.microsoft.com/office/drawing/2014/main" id="{AF006CBC-4674-AAC1-6889-37B0FE54C0F0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16756" y="321246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90;p14">
              <a:extLst>
                <a:ext uri="{FF2B5EF4-FFF2-40B4-BE49-F238E27FC236}">
                  <a16:creationId xmlns:a16="http://schemas.microsoft.com/office/drawing/2014/main" id="{09AA74A1-40F0-A050-8EDF-97B8218866A2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658564" y="321246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99;p14">
              <a:extLst>
                <a:ext uri="{FF2B5EF4-FFF2-40B4-BE49-F238E27FC236}">
                  <a16:creationId xmlns:a16="http://schemas.microsoft.com/office/drawing/2014/main" id="{B38B053D-5002-FA8F-1E0E-F51169B6DD9E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74946" y="321246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72;p14">
              <a:extLst>
                <a:ext uri="{FF2B5EF4-FFF2-40B4-BE49-F238E27FC236}">
                  <a16:creationId xmlns:a16="http://schemas.microsoft.com/office/drawing/2014/main" id="{4C422267-1CD7-446F-E3EF-F54C3B5BB7A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830629" y="1396564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78;p14">
              <a:extLst>
                <a:ext uri="{FF2B5EF4-FFF2-40B4-BE49-F238E27FC236}">
                  <a16:creationId xmlns:a16="http://schemas.microsoft.com/office/drawing/2014/main" id="{7E6E3D3A-4F79-D46E-C40C-B57E5535144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637224" y="1367704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79;p14">
              <a:extLst>
                <a:ext uri="{FF2B5EF4-FFF2-40B4-BE49-F238E27FC236}">
                  <a16:creationId xmlns:a16="http://schemas.microsoft.com/office/drawing/2014/main" id="{39D1442B-F0A2-1F66-B7B8-A5CF3052EAAE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443819" y="1385592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85;p14">
              <a:extLst>
                <a:ext uri="{FF2B5EF4-FFF2-40B4-BE49-F238E27FC236}">
                  <a16:creationId xmlns:a16="http://schemas.microsoft.com/office/drawing/2014/main" id="{633AB45C-01CC-940D-280D-4A4BA51A345C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024034" y="1353664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98;p14">
              <a:extLst>
                <a:ext uri="{FF2B5EF4-FFF2-40B4-BE49-F238E27FC236}">
                  <a16:creationId xmlns:a16="http://schemas.microsoft.com/office/drawing/2014/main" id="{CE2246EC-E66E-9F66-5FF5-DEE2E3831744}"/>
                </a:ext>
              </a:extLst>
            </p:cNvPr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250414" y="1356242"/>
              <a:ext cx="360000" cy="3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71;p14">
              <a:extLst>
                <a:ext uri="{FF2B5EF4-FFF2-40B4-BE49-F238E27FC236}">
                  <a16:creationId xmlns:a16="http://schemas.microsoft.com/office/drawing/2014/main" id="{AACA230A-D5A4-7D52-7740-0E1247D61E2A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t="20496"/>
            <a:stretch/>
          </p:blipFill>
          <p:spPr>
            <a:xfrm>
              <a:off x="1831528" y="2540815"/>
              <a:ext cx="360001" cy="302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84;p14">
              <a:extLst>
                <a:ext uri="{FF2B5EF4-FFF2-40B4-BE49-F238E27FC236}">
                  <a16:creationId xmlns:a16="http://schemas.microsoft.com/office/drawing/2014/main" id="{99CBCAC8-3267-853D-A270-649C205DF7B1}"/>
                </a:ext>
              </a:extLst>
            </p:cNvPr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441702" y="2540815"/>
              <a:ext cx="283209" cy="27148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C54FD96C-84FB-5B38-DB35-61345DB6D8E0}"/>
                </a:ext>
              </a:extLst>
            </p:cNvPr>
            <p:cNvCxnSpPr>
              <a:cxnSpLocks/>
              <a:stCxn id="128" idx="2"/>
              <a:endCxn id="135" idx="0"/>
            </p:cNvCxnSpPr>
            <p:nvPr/>
          </p:nvCxnSpPr>
          <p:spPr>
            <a:xfrm>
              <a:off x="489412" y="703030"/>
              <a:ext cx="714622" cy="6506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04D0E741-C430-3A18-A3F1-36D91B61E121}"/>
                </a:ext>
              </a:extLst>
            </p:cNvPr>
            <p:cNvCxnSpPr>
              <a:cxnSpLocks/>
              <a:stCxn id="127" idx="2"/>
              <a:endCxn id="135" idx="0"/>
            </p:cNvCxnSpPr>
            <p:nvPr/>
          </p:nvCxnSpPr>
          <p:spPr>
            <a:xfrm>
              <a:off x="1047604" y="692046"/>
              <a:ext cx="156430" cy="661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735018C-7CCE-5F6F-8FAE-C51DA81991A1}"/>
                </a:ext>
              </a:extLst>
            </p:cNvPr>
            <p:cNvCxnSpPr>
              <a:cxnSpLocks/>
              <a:stCxn id="126" idx="2"/>
              <a:endCxn id="132" idx="0"/>
            </p:cNvCxnSpPr>
            <p:nvPr/>
          </p:nvCxnSpPr>
          <p:spPr>
            <a:xfrm>
              <a:off x="1605796" y="715141"/>
              <a:ext cx="404833" cy="681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5B3BA27-E13E-069D-9A6A-B9415DE2A82C}"/>
                </a:ext>
              </a:extLst>
            </p:cNvPr>
            <p:cNvCxnSpPr>
              <a:cxnSpLocks/>
              <a:stCxn id="125" idx="2"/>
              <a:endCxn id="132" idx="0"/>
            </p:cNvCxnSpPr>
            <p:nvPr/>
          </p:nvCxnSpPr>
          <p:spPr>
            <a:xfrm flipH="1">
              <a:off x="2010629" y="703134"/>
              <a:ext cx="153359" cy="6934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7CD6DF78-E6E7-8F84-7F08-8D8994F638DA}"/>
                </a:ext>
              </a:extLst>
            </p:cNvPr>
            <p:cNvCxnSpPr>
              <a:cxnSpLocks/>
              <a:stCxn id="124" idx="2"/>
              <a:endCxn id="133" idx="0"/>
            </p:cNvCxnSpPr>
            <p:nvPr/>
          </p:nvCxnSpPr>
          <p:spPr>
            <a:xfrm>
              <a:off x="2722180" y="709209"/>
              <a:ext cx="95044" cy="6584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E304555E-E884-2FBB-1597-F05FC6D3C320}"/>
                </a:ext>
              </a:extLst>
            </p:cNvPr>
            <p:cNvCxnSpPr>
              <a:cxnSpLocks/>
              <a:stCxn id="123" idx="2"/>
              <a:endCxn id="133" idx="0"/>
            </p:cNvCxnSpPr>
            <p:nvPr/>
          </p:nvCxnSpPr>
          <p:spPr>
            <a:xfrm flipH="1">
              <a:off x="2817224" y="706067"/>
              <a:ext cx="463148" cy="6616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0F89FF44-6462-8462-F942-757E052C3C88}"/>
                </a:ext>
              </a:extLst>
            </p:cNvPr>
            <p:cNvCxnSpPr>
              <a:cxnSpLocks/>
              <a:stCxn id="130" idx="2"/>
              <a:endCxn id="134" idx="0"/>
            </p:cNvCxnSpPr>
            <p:nvPr/>
          </p:nvCxnSpPr>
          <p:spPr>
            <a:xfrm flipH="1">
              <a:off x="3623819" y="692046"/>
              <a:ext cx="214745" cy="6935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72390C97-F17A-80A9-127D-B1C610874EE8}"/>
                </a:ext>
              </a:extLst>
            </p:cNvPr>
            <p:cNvCxnSpPr>
              <a:cxnSpLocks/>
              <a:stCxn id="129" idx="2"/>
              <a:endCxn id="134" idx="0"/>
            </p:cNvCxnSpPr>
            <p:nvPr/>
          </p:nvCxnSpPr>
          <p:spPr>
            <a:xfrm flipH="1">
              <a:off x="3623819" y="692046"/>
              <a:ext cx="772937" cy="6935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95B16F7D-9D80-BE01-D9B7-79BAA0439EB8}"/>
                </a:ext>
              </a:extLst>
            </p:cNvPr>
            <p:cNvCxnSpPr>
              <a:cxnSpLocks/>
              <a:stCxn id="131" idx="2"/>
              <a:endCxn id="136" idx="0"/>
            </p:cNvCxnSpPr>
            <p:nvPr/>
          </p:nvCxnSpPr>
          <p:spPr>
            <a:xfrm flipH="1">
              <a:off x="4430414" y="692046"/>
              <a:ext cx="524532" cy="6641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E903AB88-B083-5D0F-679E-111268233161}"/>
                </a:ext>
              </a:extLst>
            </p:cNvPr>
            <p:cNvCxnSpPr>
              <a:cxnSpLocks/>
              <a:stCxn id="134" idx="2"/>
              <a:endCxn id="137" idx="0"/>
            </p:cNvCxnSpPr>
            <p:nvPr/>
          </p:nvCxnSpPr>
          <p:spPr>
            <a:xfrm flipH="1">
              <a:off x="2011529" y="1756392"/>
              <a:ext cx="1612290" cy="78442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1F89C3F-D74C-5A5B-9F9C-18A723E4AD39}"/>
                </a:ext>
              </a:extLst>
            </p:cNvPr>
            <p:cNvCxnSpPr>
              <a:cxnSpLocks/>
              <a:stCxn id="136" idx="2"/>
              <a:endCxn id="138" idx="0"/>
            </p:cNvCxnSpPr>
            <p:nvPr/>
          </p:nvCxnSpPr>
          <p:spPr>
            <a:xfrm flipH="1">
              <a:off x="3583307" y="1727042"/>
              <a:ext cx="847107" cy="8137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DB58F87D-148F-10F4-31F6-8EFE9962D2A4}"/>
                </a:ext>
              </a:extLst>
            </p:cNvPr>
            <p:cNvCxnSpPr>
              <a:cxnSpLocks/>
              <a:stCxn id="133" idx="2"/>
              <a:endCxn id="137" idx="0"/>
            </p:cNvCxnSpPr>
            <p:nvPr/>
          </p:nvCxnSpPr>
          <p:spPr>
            <a:xfrm flipH="1">
              <a:off x="2011529" y="1738504"/>
              <a:ext cx="805695" cy="802311"/>
            </a:xfrm>
            <a:prstGeom prst="straightConnector1">
              <a:avLst/>
            </a:prstGeom>
            <a:ln w="28575">
              <a:solidFill>
                <a:srgbClr val="6666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919F8A74-5605-C645-70C6-387A6C5EEE63}"/>
                </a:ext>
              </a:extLst>
            </p:cNvPr>
            <p:cNvCxnSpPr>
              <a:cxnSpLocks/>
              <a:stCxn id="132" idx="2"/>
              <a:endCxn id="137" idx="0"/>
            </p:cNvCxnSpPr>
            <p:nvPr/>
          </p:nvCxnSpPr>
          <p:spPr>
            <a:xfrm>
              <a:off x="2010629" y="1767364"/>
              <a:ext cx="900" cy="773451"/>
            </a:xfrm>
            <a:prstGeom prst="straightConnector1">
              <a:avLst/>
            </a:prstGeom>
            <a:ln w="28575">
              <a:solidFill>
                <a:srgbClr val="99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C0D4909F-E45B-625A-4360-F49BEF1B4A73}"/>
                </a:ext>
              </a:extLst>
            </p:cNvPr>
            <p:cNvCxnSpPr>
              <a:cxnSpLocks/>
              <a:stCxn id="135" idx="2"/>
              <a:endCxn id="137" idx="0"/>
            </p:cNvCxnSpPr>
            <p:nvPr/>
          </p:nvCxnSpPr>
          <p:spPr>
            <a:xfrm>
              <a:off x="1204034" y="1724464"/>
              <a:ext cx="807495" cy="816351"/>
            </a:xfrm>
            <a:prstGeom prst="straightConnector1">
              <a:avLst/>
            </a:prstGeom>
            <a:ln w="28575">
              <a:solidFill>
                <a:srgbClr val="99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FDC57471-6257-6BEA-06A8-D3E499743BEE}"/>
                </a:ext>
              </a:extLst>
            </p:cNvPr>
            <p:cNvCxnSpPr>
              <a:cxnSpLocks/>
              <a:stCxn id="132" idx="2"/>
              <a:endCxn id="138" idx="0"/>
            </p:cNvCxnSpPr>
            <p:nvPr/>
          </p:nvCxnSpPr>
          <p:spPr>
            <a:xfrm>
              <a:off x="2010629" y="1767364"/>
              <a:ext cx="1572678" cy="773451"/>
            </a:xfrm>
            <a:prstGeom prst="straightConnector1">
              <a:avLst/>
            </a:prstGeom>
            <a:ln w="28575">
              <a:solidFill>
                <a:srgbClr val="6666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BD385579-AF75-7A33-B11F-0EC2EAC472EB}"/>
                </a:ext>
              </a:extLst>
            </p:cNvPr>
            <p:cNvCxnSpPr>
              <a:cxnSpLocks/>
              <a:stCxn id="135" idx="2"/>
              <a:endCxn id="138" idx="0"/>
            </p:cNvCxnSpPr>
            <p:nvPr/>
          </p:nvCxnSpPr>
          <p:spPr>
            <a:xfrm>
              <a:off x="1204034" y="1724464"/>
              <a:ext cx="2379273" cy="816351"/>
            </a:xfrm>
            <a:prstGeom prst="straightConnector1">
              <a:avLst/>
            </a:prstGeom>
            <a:ln w="28575">
              <a:solidFill>
                <a:srgbClr val="6666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29776A2C-5D94-6121-D41A-FF05C913BD7B}"/>
                </a:ext>
              </a:extLst>
            </p:cNvPr>
            <p:cNvCxnSpPr>
              <a:cxnSpLocks/>
              <a:stCxn id="133" idx="2"/>
              <a:endCxn id="138" idx="0"/>
            </p:cNvCxnSpPr>
            <p:nvPr/>
          </p:nvCxnSpPr>
          <p:spPr>
            <a:xfrm>
              <a:off x="2817224" y="1738504"/>
              <a:ext cx="766083" cy="802311"/>
            </a:xfrm>
            <a:prstGeom prst="straightConnector1">
              <a:avLst/>
            </a:prstGeom>
            <a:ln w="28575">
              <a:solidFill>
                <a:srgbClr val="9999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7708F47C-8231-E8AA-7608-15BED813D74A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19"/>
            <a:srcRect t="25983" r="2368" b="35970"/>
            <a:stretch/>
          </p:blipFill>
          <p:spPr>
            <a:xfrm>
              <a:off x="1618753" y="2935920"/>
              <a:ext cx="2520000" cy="89999"/>
            </a:xfrm>
            <a:prstGeom prst="rect">
              <a:avLst/>
            </a:prstGeom>
          </p:spPr>
        </p:pic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3D2932EE-D9F7-68EE-A8E5-B5DA9262EC46}"/>
                </a:ext>
              </a:extLst>
            </p:cNvPr>
            <p:cNvSpPr txBox="1"/>
            <p:nvPr/>
          </p:nvSpPr>
          <p:spPr>
            <a:xfrm>
              <a:off x="1482707" y="2999170"/>
              <a:ext cx="123461" cy="275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000" dirty="0"/>
                <a:t>0</a:t>
              </a:r>
              <a:endParaRPr lang="en-IL" sz="1100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79CC2D4-4507-EB6F-5A79-5F8E5390FC86}"/>
                </a:ext>
              </a:extLst>
            </p:cNvPr>
            <p:cNvSpPr txBox="1"/>
            <p:nvPr/>
          </p:nvSpPr>
          <p:spPr>
            <a:xfrm>
              <a:off x="4015294" y="3025918"/>
              <a:ext cx="123461" cy="275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000" dirty="0"/>
                <a:t>1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D428273E-8EDF-3131-D7EC-15084F06FD93}"/>
                </a:ext>
              </a:extLst>
            </p:cNvPr>
            <p:cNvSpPr txBox="1"/>
            <p:nvPr/>
          </p:nvSpPr>
          <p:spPr>
            <a:xfrm>
              <a:off x="1999260" y="3057635"/>
              <a:ext cx="2104393" cy="275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state transition </a:t>
              </a:r>
              <a:r>
                <a:rPr lang="en-IL" sz="1000" dirty="0"/>
                <a:t>probability</a:t>
              </a:r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28706B2-6673-E5DF-BB8B-BAB81902E587}"/>
                </a:ext>
              </a:extLst>
            </p:cNvPr>
            <p:cNvCxnSpPr>
              <a:cxnSpLocks/>
              <a:stCxn id="270" idx="1"/>
              <a:endCxn id="128" idx="0"/>
            </p:cNvCxnSpPr>
            <p:nvPr/>
          </p:nvCxnSpPr>
          <p:spPr>
            <a:xfrm flipH="1">
              <a:off x="489412" y="-31558"/>
              <a:ext cx="1996254" cy="363789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BCD8634A-539B-0516-A805-1B66122CB98F}"/>
                </a:ext>
              </a:extLst>
            </p:cNvPr>
            <p:cNvCxnSpPr>
              <a:cxnSpLocks/>
              <a:stCxn id="270" idx="1"/>
              <a:endCxn id="127" idx="0"/>
            </p:cNvCxnSpPr>
            <p:nvPr/>
          </p:nvCxnSpPr>
          <p:spPr>
            <a:xfrm flipH="1">
              <a:off x="1047604" y="-31558"/>
              <a:ext cx="1438062" cy="352804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3AF94107-812C-EAD6-3CB5-75C850C65B2C}"/>
                </a:ext>
              </a:extLst>
            </p:cNvPr>
            <p:cNvCxnSpPr>
              <a:cxnSpLocks/>
              <a:stCxn id="270" idx="1"/>
              <a:endCxn id="126" idx="0"/>
            </p:cNvCxnSpPr>
            <p:nvPr/>
          </p:nvCxnSpPr>
          <p:spPr>
            <a:xfrm flipH="1">
              <a:off x="1605797" y="-31558"/>
              <a:ext cx="879870" cy="37590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01FC679D-6E72-CB55-4C10-858A5A52FFE3}"/>
                </a:ext>
              </a:extLst>
            </p:cNvPr>
            <p:cNvCxnSpPr>
              <a:cxnSpLocks/>
              <a:stCxn id="270" idx="1"/>
              <a:endCxn id="125" idx="0"/>
            </p:cNvCxnSpPr>
            <p:nvPr/>
          </p:nvCxnSpPr>
          <p:spPr>
            <a:xfrm flipH="1">
              <a:off x="2163989" y="-31558"/>
              <a:ext cx="321678" cy="36389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737AC229-B88C-D34D-55B0-B4CC70D45C34}"/>
                </a:ext>
              </a:extLst>
            </p:cNvPr>
            <p:cNvCxnSpPr>
              <a:cxnSpLocks/>
              <a:stCxn id="270" idx="2"/>
              <a:endCxn id="124" idx="0"/>
            </p:cNvCxnSpPr>
            <p:nvPr/>
          </p:nvCxnSpPr>
          <p:spPr>
            <a:xfrm>
              <a:off x="2722181" y="99017"/>
              <a:ext cx="0" cy="239391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32EBC77-5F1E-CABB-C14B-96FC4A8279DA}"/>
                </a:ext>
              </a:extLst>
            </p:cNvPr>
            <p:cNvCxnSpPr>
              <a:cxnSpLocks/>
              <a:stCxn id="270" idx="2"/>
              <a:endCxn id="123" idx="0"/>
            </p:cNvCxnSpPr>
            <p:nvPr/>
          </p:nvCxnSpPr>
          <p:spPr>
            <a:xfrm>
              <a:off x="2722181" y="99017"/>
              <a:ext cx="558192" cy="23625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943DA214-0F02-54B8-6BBC-4E354195E360}"/>
                </a:ext>
              </a:extLst>
            </p:cNvPr>
            <p:cNvCxnSpPr>
              <a:cxnSpLocks/>
              <a:stCxn id="270" idx="3"/>
              <a:endCxn id="130" idx="0"/>
            </p:cNvCxnSpPr>
            <p:nvPr/>
          </p:nvCxnSpPr>
          <p:spPr>
            <a:xfrm>
              <a:off x="2958694" y="-31558"/>
              <a:ext cx="879870" cy="352804"/>
            </a:xfrm>
            <a:prstGeom prst="straightConnector1">
              <a:avLst/>
            </a:prstGeom>
            <a:ln w="28575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33BC0DDD-567E-696D-0022-649768FF9A5A}"/>
                </a:ext>
              </a:extLst>
            </p:cNvPr>
            <p:cNvCxnSpPr>
              <a:cxnSpLocks/>
              <a:stCxn id="270" idx="3"/>
              <a:endCxn id="129" idx="0"/>
            </p:cNvCxnSpPr>
            <p:nvPr/>
          </p:nvCxnSpPr>
          <p:spPr>
            <a:xfrm>
              <a:off x="2958694" y="-31558"/>
              <a:ext cx="1438062" cy="352804"/>
            </a:xfrm>
            <a:prstGeom prst="straightConnector1">
              <a:avLst/>
            </a:prstGeom>
            <a:ln w="28575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31361CFA-C20C-6442-61BA-B5B16B4F5DCD}"/>
                </a:ext>
              </a:extLst>
            </p:cNvPr>
            <p:cNvCxnSpPr>
              <a:cxnSpLocks/>
              <a:stCxn id="270" idx="3"/>
              <a:endCxn id="131" idx="0"/>
            </p:cNvCxnSpPr>
            <p:nvPr/>
          </p:nvCxnSpPr>
          <p:spPr>
            <a:xfrm>
              <a:off x="2958694" y="-31558"/>
              <a:ext cx="1996252" cy="352804"/>
            </a:xfrm>
            <a:prstGeom prst="straightConnector1">
              <a:avLst/>
            </a:prstGeom>
            <a:ln w="28575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Rounded Rectangle 269">
              <a:extLst>
                <a:ext uri="{FF2B5EF4-FFF2-40B4-BE49-F238E27FC236}">
                  <a16:creationId xmlns:a16="http://schemas.microsoft.com/office/drawing/2014/main" id="{57609B4A-C9CB-5D77-13D7-906E5772B31F}"/>
                </a:ext>
              </a:extLst>
            </p:cNvPr>
            <p:cNvSpPr/>
            <p:nvPr/>
          </p:nvSpPr>
          <p:spPr>
            <a:xfrm>
              <a:off x="2485667" y="-162134"/>
              <a:ext cx="473028" cy="26115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sz="7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Base Rate</a:t>
              </a:r>
            </a:p>
          </p:txBody>
        </p:sp>
      </p:grpSp>
      <p:sp>
        <p:nvSpPr>
          <p:cNvPr id="426" name="TextBox 425">
            <a:extLst>
              <a:ext uri="{FF2B5EF4-FFF2-40B4-BE49-F238E27FC236}">
                <a16:creationId xmlns:a16="http://schemas.microsoft.com/office/drawing/2014/main" id="{8B514DD5-D972-69D8-59F5-4313F34AA7C9}"/>
              </a:ext>
            </a:extLst>
          </p:cNvPr>
          <p:cNvSpPr txBox="1"/>
          <p:nvPr/>
        </p:nvSpPr>
        <p:spPr>
          <a:xfrm>
            <a:off x="3936988" y="316745"/>
            <a:ext cx="1201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200" dirty="0">
                <a:latin typeface="Mangal" panose="02040503050203030202" pitchFamily="18" charset="0"/>
                <a:ea typeface="Lato" panose="020F0502020204030203" pitchFamily="34" charset="0"/>
                <a:cs typeface="Mangal" panose="02040503050203030202" pitchFamily="18" charset="0"/>
              </a:rPr>
              <a:t>State Space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C4EA28-B0F6-948B-09C6-EDF19EDBF6EA}"/>
              </a:ext>
            </a:extLst>
          </p:cNvPr>
          <p:cNvGrpSpPr/>
          <p:nvPr/>
        </p:nvGrpSpPr>
        <p:grpSpPr>
          <a:xfrm>
            <a:off x="7037568" y="279427"/>
            <a:ext cx="2275978" cy="3524071"/>
            <a:chOff x="102087" y="-15473"/>
            <a:chExt cx="2275978" cy="3524069"/>
          </a:xfrm>
        </p:grpSpPr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0D49F976-2F1B-CC72-53A6-47FF5BE5140F}"/>
                </a:ext>
              </a:extLst>
            </p:cNvPr>
            <p:cNvCxnSpPr>
              <a:cxnSpLocks/>
              <a:stCxn id="79" idx="0"/>
              <a:endCxn id="82" idx="2"/>
            </p:cNvCxnSpPr>
            <p:nvPr/>
          </p:nvCxnSpPr>
          <p:spPr>
            <a:xfrm flipH="1" flipV="1">
              <a:off x="808035" y="1166082"/>
              <a:ext cx="519348" cy="191704"/>
            </a:xfrm>
            <a:prstGeom prst="straightConnector1">
              <a:avLst/>
            </a:prstGeom>
            <a:ln w="38100">
              <a:solidFill>
                <a:srgbClr val="BFD8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7ADAE881-C54D-300F-1455-8F821EE1BD14}"/>
                </a:ext>
              </a:extLst>
            </p:cNvPr>
            <p:cNvCxnSpPr>
              <a:cxnSpLocks/>
              <a:stCxn id="79" idx="0"/>
              <a:endCxn id="83" idx="2"/>
            </p:cNvCxnSpPr>
            <p:nvPr/>
          </p:nvCxnSpPr>
          <p:spPr>
            <a:xfrm flipH="1" flipV="1">
              <a:off x="557666" y="1166082"/>
              <a:ext cx="769717" cy="191704"/>
            </a:xfrm>
            <a:prstGeom prst="straightConnector1">
              <a:avLst/>
            </a:prstGeom>
            <a:ln w="38100">
              <a:solidFill>
                <a:srgbClr val="BFD8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7089608A-22E2-ED8D-81AE-76EB2D7F431D}"/>
                </a:ext>
              </a:extLst>
            </p:cNvPr>
            <p:cNvCxnSpPr>
              <a:cxnSpLocks/>
              <a:stCxn id="79" idx="0"/>
              <a:endCxn id="12" idx="2"/>
            </p:cNvCxnSpPr>
            <p:nvPr/>
          </p:nvCxnSpPr>
          <p:spPr>
            <a:xfrm flipV="1">
              <a:off x="1327383" y="811615"/>
              <a:ext cx="447806" cy="546171"/>
            </a:xfrm>
            <a:prstGeom prst="straightConnector1">
              <a:avLst/>
            </a:prstGeom>
            <a:ln w="38100">
              <a:solidFill>
                <a:srgbClr val="DEEB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9CD94108-A122-8353-61C7-DB08E2BB6B0B}"/>
                </a:ext>
              </a:extLst>
            </p:cNvPr>
            <p:cNvCxnSpPr>
              <a:cxnSpLocks/>
              <a:stCxn id="79" idx="0"/>
              <a:endCxn id="9" idx="2"/>
            </p:cNvCxnSpPr>
            <p:nvPr/>
          </p:nvCxnSpPr>
          <p:spPr>
            <a:xfrm flipH="1" flipV="1">
              <a:off x="1074024" y="813733"/>
              <a:ext cx="253359" cy="544053"/>
            </a:xfrm>
            <a:prstGeom prst="straightConnector1">
              <a:avLst/>
            </a:prstGeom>
            <a:ln w="38100">
              <a:solidFill>
                <a:srgbClr val="CFE1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8A84C724-CC04-FF0C-93E5-5D14C576D27E}"/>
                </a:ext>
              </a:extLst>
            </p:cNvPr>
            <p:cNvCxnSpPr>
              <a:cxnSpLocks/>
              <a:stCxn id="79" idx="0"/>
              <a:endCxn id="14" idx="2"/>
            </p:cNvCxnSpPr>
            <p:nvPr/>
          </p:nvCxnSpPr>
          <p:spPr>
            <a:xfrm flipV="1">
              <a:off x="1327383" y="1163346"/>
              <a:ext cx="283688" cy="194440"/>
            </a:xfrm>
            <a:prstGeom prst="straightConnector1">
              <a:avLst/>
            </a:prstGeom>
            <a:ln w="38100">
              <a:solidFill>
                <a:srgbClr val="DAE8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F92E6DF0-55A1-F485-5C21-FF2C51EAB0CD}"/>
                </a:ext>
              </a:extLst>
            </p:cNvPr>
            <p:cNvCxnSpPr>
              <a:cxnSpLocks/>
              <a:stCxn id="79" idx="0"/>
              <a:endCxn id="13" idx="2"/>
            </p:cNvCxnSpPr>
            <p:nvPr/>
          </p:nvCxnSpPr>
          <p:spPr>
            <a:xfrm flipH="1" flipV="1">
              <a:off x="1072099" y="1163346"/>
              <a:ext cx="255284" cy="194440"/>
            </a:xfrm>
            <a:prstGeom prst="straightConnector1">
              <a:avLst/>
            </a:prstGeom>
            <a:ln w="38100">
              <a:solidFill>
                <a:srgbClr val="A1C5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AA356E5D-422B-3435-0875-1E1815AFA971}"/>
                </a:ext>
              </a:extLst>
            </p:cNvPr>
            <p:cNvCxnSpPr>
              <a:cxnSpLocks/>
              <a:stCxn id="79" idx="0"/>
              <a:endCxn id="10" idx="2"/>
            </p:cNvCxnSpPr>
            <p:nvPr/>
          </p:nvCxnSpPr>
          <p:spPr>
            <a:xfrm flipH="1" flipV="1">
              <a:off x="880762" y="815687"/>
              <a:ext cx="446621" cy="542099"/>
            </a:xfrm>
            <a:prstGeom prst="straightConnector1">
              <a:avLst/>
            </a:prstGeom>
            <a:ln w="38100">
              <a:solidFill>
                <a:srgbClr val="E1EC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6A0ECB50-F2B1-3F6D-0D06-DD65C108643A}"/>
                </a:ext>
              </a:extLst>
            </p:cNvPr>
            <p:cNvCxnSpPr>
              <a:cxnSpLocks/>
              <a:stCxn id="79" idx="0"/>
              <a:endCxn id="81" idx="2"/>
            </p:cNvCxnSpPr>
            <p:nvPr/>
          </p:nvCxnSpPr>
          <p:spPr>
            <a:xfrm flipH="1" flipV="1">
              <a:off x="681939" y="815454"/>
              <a:ext cx="645444" cy="542332"/>
            </a:xfrm>
            <a:prstGeom prst="straightConnector1">
              <a:avLst/>
            </a:prstGeom>
            <a:ln w="38100">
              <a:solidFill>
                <a:srgbClr val="E1EC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6AC0E662-10A3-8254-004D-627AA734D19E}"/>
                </a:ext>
              </a:extLst>
            </p:cNvPr>
            <p:cNvCxnSpPr>
              <a:cxnSpLocks/>
              <a:stCxn id="79" idx="0"/>
              <a:endCxn id="11" idx="2"/>
            </p:cNvCxnSpPr>
            <p:nvPr/>
          </p:nvCxnSpPr>
          <p:spPr>
            <a:xfrm flipH="1" flipV="1">
              <a:off x="507510" y="811637"/>
              <a:ext cx="819873" cy="546149"/>
            </a:xfrm>
            <a:prstGeom prst="straightConnector1">
              <a:avLst/>
            </a:prstGeom>
            <a:ln w="38100">
              <a:solidFill>
                <a:srgbClr val="E1EC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C4EF1827-13C0-91B0-3C9C-0456EEE1A7C1}"/>
                </a:ext>
              </a:extLst>
            </p:cNvPr>
            <p:cNvCxnSpPr>
              <a:cxnSpLocks/>
              <a:stCxn id="79" idx="0"/>
              <a:endCxn id="80" idx="2"/>
            </p:cNvCxnSpPr>
            <p:nvPr/>
          </p:nvCxnSpPr>
          <p:spPr>
            <a:xfrm flipH="1" flipV="1">
              <a:off x="310955" y="813186"/>
              <a:ext cx="1016428" cy="544600"/>
            </a:xfrm>
            <a:prstGeom prst="straightConnector1">
              <a:avLst/>
            </a:prstGeom>
            <a:ln w="38100">
              <a:solidFill>
                <a:srgbClr val="E1EC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E264DB52-5237-8E47-DD8A-B1B1FECE888A}"/>
                </a:ext>
              </a:extLst>
            </p:cNvPr>
            <p:cNvCxnSpPr>
              <a:cxnSpLocks/>
              <a:stCxn id="79" idx="0"/>
              <a:endCxn id="8" idx="2"/>
            </p:cNvCxnSpPr>
            <p:nvPr/>
          </p:nvCxnSpPr>
          <p:spPr>
            <a:xfrm flipH="1" flipV="1">
              <a:off x="1242119" y="811162"/>
              <a:ext cx="85264" cy="546624"/>
            </a:xfrm>
            <a:prstGeom prst="straightConnector1">
              <a:avLst/>
            </a:prstGeom>
            <a:ln w="38100">
              <a:solidFill>
                <a:srgbClr val="CFE1FF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B8E3846-7320-6EA4-81CD-2C482D7629D9}"/>
                </a:ext>
              </a:extLst>
            </p:cNvPr>
            <p:cNvGrpSpPr/>
            <p:nvPr/>
          </p:nvGrpSpPr>
          <p:grpSpPr>
            <a:xfrm>
              <a:off x="226355" y="638362"/>
              <a:ext cx="1635150" cy="888624"/>
              <a:chOff x="226355" y="638362"/>
              <a:chExt cx="1635150" cy="888624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6B69862-F001-C659-83F7-4EEB0B3C722B}"/>
                  </a:ext>
                </a:extLst>
              </p:cNvPr>
              <p:cNvGrpSpPr/>
              <p:nvPr/>
            </p:nvGrpSpPr>
            <p:grpSpPr>
              <a:xfrm>
                <a:off x="226355" y="641718"/>
                <a:ext cx="1555817" cy="885268"/>
                <a:chOff x="231647" y="1077162"/>
                <a:chExt cx="1555817" cy="885268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39094EAA-6EB5-C576-A993-8AAB42290DA9}"/>
                    </a:ext>
                  </a:extLst>
                </p:cNvPr>
                <p:cNvGrpSpPr/>
                <p:nvPr/>
              </p:nvGrpSpPr>
              <p:grpSpPr>
                <a:xfrm>
                  <a:off x="231647" y="1077162"/>
                  <a:ext cx="1555817" cy="885268"/>
                  <a:chOff x="7158866" y="559408"/>
                  <a:chExt cx="1555817" cy="885268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DF8E73E0-FB17-F1C0-4FE2-199B6A9D05E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 flipV="1">
                    <a:off x="7221866" y="624746"/>
                    <a:ext cx="1492817" cy="746096"/>
                    <a:chOff x="89279" y="3408691"/>
                    <a:chExt cx="2582185" cy="1290546"/>
                  </a:xfrm>
                </p:grpSpPr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10167942-1D5B-573F-3C2B-A86661A9B6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1853021" y="3408691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F6F3A902-DADE-CF2A-A72C-E0A445468E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967779" y="4052502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7D6F29CF-55FE-F946-D8A7-D2BFAE47C7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1431000" y="4051763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761E0639-6300-E7D2-F983-30F79549F91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1866117" y="4050402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F79543A4-05EA-3E5C-41AC-068E4DCA9EC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1998661" y="4661994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1B177543-398D-D15E-0FFB-246FB4217C4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2315866" y="4661994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rtl="1"/>
                      <a:endParaRPr lang="en-IL" dirty="0"/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853658F2-FE9A-424B-E0B9-940A479F09B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2634102" y="4661994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B4DFC7AA-8E69-BECB-E870-4ADA82ACE7C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89279" y="4661994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0BE27A03-9107-110A-F3B4-997F5EDBF07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732109" y="4661994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BC78E073-F586-089A-55CD-BB934E3BCC3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flipH="1" flipV="1">
                      <a:off x="1361690" y="4661994"/>
                      <a:ext cx="37362" cy="37243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</p:grpSp>
              <p:pic>
                <p:nvPicPr>
                  <p:cNvPr id="80" name="Google Shape;77;p14">
                    <a:extLst>
                      <a:ext uri="{FF2B5EF4-FFF2-40B4-BE49-F238E27FC236}">
                        <a16:creationId xmlns:a16="http://schemas.microsoft.com/office/drawing/2014/main" id="{D4D9D30B-3C6B-78AE-5F32-D26FB7123DFC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8">
                    <a:alphaModFix/>
                  </a:blip>
                  <a:stretch>
                    <a:fillRect/>
                  </a:stretch>
                </p:blipFill>
                <p:spPr>
                  <a:xfrm>
                    <a:off x="7158866" y="561676"/>
                    <a:ext cx="169200" cy="169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1" name="Google Shape;75;p14">
                    <a:extLst>
                      <a:ext uri="{FF2B5EF4-FFF2-40B4-BE49-F238E27FC236}">
                        <a16:creationId xmlns:a16="http://schemas.microsoft.com/office/drawing/2014/main" id="{B5822206-C7ED-3A9D-9DCB-B693F09B203C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7527582" y="559408"/>
                    <a:ext cx="173736" cy="173736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  <p:pic>
                <p:nvPicPr>
                  <p:cNvPr id="82" name="Google Shape;72;p14">
                    <a:extLst>
                      <a:ext uri="{FF2B5EF4-FFF2-40B4-BE49-F238E27FC236}">
                        <a16:creationId xmlns:a16="http://schemas.microsoft.com/office/drawing/2014/main" id="{3C78AECF-0D0E-D7B5-DA12-96DD62AF19B6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7653678" y="910036"/>
                    <a:ext cx="173736" cy="1737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83" name="Google Shape;85;p14">
                    <a:extLst>
                      <a:ext uri="{FF2B5EF4-FFF2-40B4-BE49-F238E27FC236}">
                        <a16:creationId xmlns:a16="http://schemas.microsoft.com/office/drawing/2014/main" id="{46FE5E3F-B2A6-3379-CDCE-785EE5997279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7403309" y="910036"/>
                    <a:ext cx="173736" cy="1737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79" name="Google Shape;84;p14">
                    <a:extLst>
                      <a:ext uri="{FF2B5EF4-FFF2-40B4-BE49-F238E27FC236}">
                        <a16:creationId xmlns:a16="http://schemas.microsoft.com/office/drawing/2014/main" id="{248753D2-C94A-1E44-3EA5-B4E4A42A14DD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18">
                    <a:alphaModFix/>
                  </a:blip>
                  <a:stretch>
                    <a:fillRect/>
                  </a:stretch>
                </p:blipFill>
                <p:spPr>
                  <a:xfrm>
                    <a:off x="8175293" y="1275476"/>
                    <a:ext cx="169201" cy="169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</p:pic>
            </p:grp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11C5CBF2-7C5F-2F42-CCB0-19570F997B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838842" y="1870617"/>
                  <a:ext cx="21600" cy="2153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</p:grpSp>
          <p:pic>
            <p:nvPicPr>
              <p:cNvPr id="8" name="Google Shape;70;p14">
                <a:extLst>
                  <a:ext uri="{FF2B5EF4-FFF2-40B4-BE49-F238E27FC236}">
                    <a16:creationId xmlns:a16="http://schemas.microsoft.com/office/drawing/2014/main" id="{EB6C1BDD-B0FA-DE2C-F612-6ADCCD1B2B4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155803" y="638362"/>
                <a:ext cx="172632" cy="17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73;p14">
                <a:extLst>
                  <a:ext uri="{FF2B5EF4-FFF2-40B4-BE49-F238E27FC236}">
                    <a16:creationId xmlns:a16="http://schemas.microsoft.com/office/drawing/2014/main" id="{A0EDAA58-D231-B411-FA16-DA53F3DFF78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987708" y="640933"/>
                <a:ext cx="172632" cy="17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74;p14">
                <a:extLst>
                  <a:ext uri="{FF2B5EF4-FFF2-40B4-BE49-F238E27FC236}">
                    <a16:creationId xmlns:a16="http://schemas.microsoft.com/office/drawing/2014/main" id="{07C88F03-B2E8-6227-053A-2606C11BC5B7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94446" y="642887"/>
                <a:ext cx="172632" cy="17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Google Shape;76;p14">
                <a:extLst>
                  <a:ext uri="{FF2B5EF4-FFF2-40B4-BE49-F238E27FC236}">
                    <a16:creationId xmlns:a16="http://schemas.microsoft.com/office/drawing/2014/main" id="{50D44C38-F747-3193-6F36-237EC8DCBB1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21194" y="638837"/>
                <a:ext cx="172632" cy="17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99;p14">
                <a:extLst>
                  <a:ext uri="{FF2B5EF4-FFF2-40B4-BE49-F238E27FC236}">
                    <a16:creationId xmlns:a16="http://schemas.microsoft.com/office/drawing/2014/main" id="{26DC0A7C-100C-A47B-5494-54F1A32BC1E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1688873" y="638815"/>
                <a:ext cx="172632" cy="17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78;p14">
                <a:extLst>
                  <a:ext uri="{FF2B5EF4-FFF2-40B4-BE49-F238E27FC236}">
                    <a16:creationId xmlns:a16="http://schemas.microsoft.com/office/drawing/2014/main" id="{E1668CAD-97E6-B797-CB9C-4839D8EF4669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985783" y="990546"/>
                <a:ext cx="172632" cy="172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98;p14">
                <a:extLst>
                  <a:ext uri="{FF2B5EF4-FFF2-40B4-BE49-F238E27FC236}">
                    <a16:creationId xmlns:a16="http://schemas.microsoft.com/office/drawing/2014/main" id="{B16D689B-7BE7-2ADD-8D13-F4477DD9839E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1524755" y="990546"/>
                <a:ext cx="172632" cy="172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B3451638-37D1-69EB-466B-4536C04CAFDD}"/>
                </a:ext>
              </a:extLst>
            </p:cNvPr>
            <p:cNvGrpSpPr/>
            <p:nvPr/>
          </p:nvGrpSpPr>
          <p:grpSpPr>
            <a:xfrm>
              <a:off x="507510" y="2771204"/>
              <a:ext cx="1870555" cy="737392"/>
              <a:chOff x="7449282" y="4039146"/>
              <a:chExt cx="1870555" cy="737392"/>
            </a:xfrm>
          </p:grpSpPr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1D2C5C44-DA39-9CF5-5636-D33370559733}"/>
                  </a:ext>
                </a:extLst>
              </p:cNvPr>
              <p:cNvGrpSpPr/>
              <p:nvPr/>
            </p:nvGrpSpPr>
            <p:grpSpPr>
              <a:xfrm>
                <a:off x="7449282" y="4453321"/>
                <a:ext cx="1845794" cy="323217"/>
                <a:chOff x="380917" y="4292760"/>
                <a:chExt cx="2375112" cy="323217"/>
              </a:xfrm>
            </p:grpSpPr>
            <p:pic>
              <p:nvPicPr>
                <p:cNvPr id="237" name="Picture 236">
                  <a:extLst>
                    <a:ext uri="{FF2B5EF4-FFF2-40B4-BE49-F238E27FC236}">
                      <a16:creationId xmlns:a16="http://schemas.microsoft.com/office/drawing/2014/main" id="{575F7F8A-87AA-D670-A89F-D2DD6E59378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20"/>
                <a:srcRect l="4035" t="38937" r="1" b="15269"/>
                <a:stretch/>
              </p:blipFill>
              <p:spPr>
                <a:xfrm flipV="1">
                  <a:off x="499344" y="4292760"/>
                  <a:ext cx="1260000" cy="88858"/>
                </a:xfrm>
                <a:prstGeom prst="rect">
                  <a:avLst/>
                </a:prstGeom>
              </p:spPr>
            </p:pic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387F90EB-E6A3-12A7-D7F2-A236B7642C86}"/>
                    </a:ext>
                  </a:extLst>
                </p:cNvPr>
                <p:cNvSpPr txBox="1"/>
                <p:nvPr/>
              </p:nvSpPr>
              <p:spPr>
                <a:xfrm>
                  <a:off x="380917" y="4303363"/>
                  <a:ext cx="1299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0</a:t>
                  </a:r>
                  <a:endParaRPr lang="en-IL" sz="1100" dirty="0"/>
                </a:p>
              </p:txBody>
            </p:sp>
            <p:sp>
              <p:nvSpPr>
                <p:cNvPr id="239" name="TextBox 238">
                  <a:extLst>
                    <a:ext uri="{FF2B5EF4-FFF2-40B4-BE49-F238E27FC236}">
                      <a16:creationId xmlns:a16="http://schemas.microsoft.com/office/drawing/2014/main" id="{1877207F-F459-0689-F787-0D53424485AD}"/>
                    </a:ext>
                  </a:extLst>
                </p:cNvPr>
                <p:cNvSpPr txBox="1"/>
                <p:nvPr/>
              </p:nvSpPr>
              <p:spPr>
                <a:xfrm>
                  <a:off x="1695082" y="4314519"/>
                  <a:ext cx="1299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1</a:t>
                  </a:r>
                  <a:endParaRPr lang="en-IL" sz="1100" dirty="0"/>
                </a:p>
              </p:txBody>
            </p:sp>
            <p:sp>
              <p:nvSpPr>
                <p:cNvPr id="240" name="TextBox 239">
                  <a:extLst>
                    <a:ext uri="{FF2B5EF4-FFF2-40B4-BE49-F238E27FC236}">
                      <a16:creationId xmlns:a16="http://schemas.microsoft.com/office/drawing/2014/main" id="{023A16DC-6F24-FA4D-4BA5-85482F802462}"/>
                    </a:ext>
                  </a:extLst>
                </p:cNvPr>
                <p:cNvSpPr txBox="1"/>
                <p:nvPr/>
              </p:nvSpPr>
              <p:spPr>
                <a:xfrm>
                  <a:off x="541803" y="4369756"/>
                  <a:ext cx="2214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Bwd probability</a:t>
                  </a:r>
                  <a:endParaRPr lang="en-IL" sz="1000" dirty="0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A69072E8-55E9-63F6-EE81-6CCFA954F021}"/>
                  </a:ext>
                </a:extLst>
              </p:cNvPr>
              <p:cNvGrpSpPr/>
              <p:nvPr/>
            </p:nvGrpSpPr>
            <p:grpSpPr>
              <a:xfrm>
                <a:off x="7454278" y="4039146"/>
                <a:ext cx="1865559" cy="334316"/>
                <a:chOff x="7293500" y="3257863"/>
                <a:chExt cx="2370321" cy="334316"/>
              </a:xfrm>
            </p:grpSpPr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BFE7342C-6E06-A257-BA1D-BDF81DF2EC3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21"/>
                <a:srcRect l="713" t="28835"/>
                <a:stretch/>
              </p:blipFill>
              <p:spPr>
                <a:xfrm>
                  <a:off x="7417171" y="3257863"/>
                  <a:ext cx="1260000" cy="90000"/>
                </a:xfrm>
                <a:prstGeom prst="rect">
                  <a:avLst/>
                </a:prstGeom>
              </p:spPr>
            </p:pic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15B93A0E-E2E6-4D04-750B-B692D44DDCCF}"/>
                    </a:ext>
                  </a:extLst>
                </p:cNvPr>
                <p:cNvSpPr txBox="1"/>
                <p:nvPr/>
              </p:nvSpPr>
              <p:spPr>
                <a:xfrm>
                  <a:off x="7293500" y="3311744"/>
                  <a:ext cx="1299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0</a:t>
                  </a:r>
                  <a:endParaRPr lang="en-IL" sz="1100" dirty="0"/>
                </a:p>
              </p:txBody>
            </p:sp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1FD75DCD-8A63-6A9B-8B08-B6924165597C}"/>
                    </a:ext>
                  </a:extLst>
                </p:cNvPr>
                <p:cNvSpPr txBox="1"/>
                <p:nvPr/>
              </p:nvSpPr>
              <p:spPr>
                <a:xfrm>
                  <a:off x="8607665" y="3322899"/>
                  <a:ext cx="1299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1</a:t>
                  </a:r>
                  <a:endParaRPr lang="en-IL" sz="1100" dirty="0"/>
                </a:p>
              </p:txBody>
            </p:sp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97293D3A-361D-724D-9973-784A5834F7EB}"/>
                    </a:ext>
                  </a:extLst>
                </p:cNvPr>
                <p:cNvSpPr txBox="1"/>
                <p:nvPr/>
              </p:nvSpPr>
              <p:spPr>
                <a:xfrm>
                  <a:off x="7449594" y="3345958"/>
                  <a:ext cx="221422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Fwd probability</a:t>
                  </a:r>
                  <a:endParaRPr lang="en-IL" sz="1000" dirty="0"/>
                </a:p>
              </p:txBody>
            </p:sp>
          </p:grpSp>
        </p:grp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AF3B441F-171C-3DBA-90FC-5345FECAAD23}"/>
                </a:ext>
              </a:extLst>
            </p:cNvPr>
            <p:cNvSpPr txBox="1"/>
            <p:nvPr/>
          </p:nvSpPr>
          <p:spPr>
            <a:xfrm>
              <a:off x="1080426" y="1468012"/>
              <a:ext cx="572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E1C6C5FF-30C9-46A1-44A5-6B754AF224FC}"/>
                </a:ext>
              </a:extLst>
            </p:cNvPr>
            <p:cNvSpPr txBox="1"/>
            <p:nvPr/>
          </p:nvSpPr>
          <p:spPr>
            <a:xfrm>
              <a:off x="102087" y="393584"/>
              <a:ext cx="3814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12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F303D75E-DB0E-C52F-EC4E-2323C6A24454}"/>
                </a:ext>
              </a:extLst>
            </p:cNvPr>
            <p:cNvSpPr txBox="1"/>
            <p:nvPr/>
          </p:nvSpPr>
          <p:spPr>
            <a:xfrm>
              <a:off x="857206" y="391540"/>
              <a:ext cx="3814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19</a:t>
              </a:r>
            </a:p>
          </p:txBody>
        </p:sp>
        <p:sp>
          <p:nvSpPr>
            <p:cNvPr id="427" name="TextBox 426">
              <a:extLst>
                <a:ext uri="{FF2B5EF4-FFF2-40B4-BE49-F238E27FC236}">
                  <a16:creationId xmlns:a16="http://schemas.microsoft.com/office/drawing/2014/main" id="{4F8346B5-4CBD-1F6F-AB31-AF4CFA3F117D}"/>
                </a:ext>
              </a:extLst>
            </p:cNvPr>
            <p:cNvSpPr txBox="1"/>
            <p:nvPr/>
          </p:nvSpPr>
          <p:spPr>
            <a:xfrm>
              <a:off x="260431" y="-15473"/>
              <a:ext cx="1723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cs typeface="Mangal" panose="02040503050203030202" pitchFamily="18" charset="0"/>
                </a:rPr>
                <a:t>Backward Planning</a:t>
              </a:r>
              <a:endParaRPr lang="en-IL" sz="1200" dirty="0">
                <a:solidFill>
                  <a:schemeClr val="accent1">
                    <a:lumMod val="7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C33487-62F1-4182-8E0E-7A15F4E5DCEF}"/>
              </a:ext>
            </a:extLst>
          </p:cNvPr>
          <p:cNvGrpSpPr/>
          <p:nvPr/>
        </p:nvGrpSpPr>
        <p:grpSpPr>
          <a:xfrm>
            <a:off x="206403" y="286141"/>
            <a:ext cx="1678413" cy="3232378"/>
            <a:chOff x="7101084" y="-7934"/>
            <a:chExt cx="1678413" cy="3232380"/>
          </a:xfrm>
        </p:grpSpPr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9640615C-ABFB-A6D9-7946-42DF6D954DB0}"/>
                </a:ext>
              </a:extLst>
            </p:cNvPr>
            <p:cNvCxnSpPr>
              <a:cxnSpLocks/>
              <a:stCxn id="374" idx="2"/>
              <a:endCxn id="372" idx="0"/>
            </p:cNvCxnSpPr>
            <p:nvPr/>
          </p:nvCxnSpPr>
          <p:spPr>
            <a:xfrm>
              <a:off x="7982734" y="2280035"/>
              <a:ext cx="43210" cy="183392"/>
            </a:xfrm>
            <a:prstGeom prst="straightConnector1">
              <a:avLst/>
            </a:prstGeom>
            <a:ln w="38100">
              <a:solidFill>
                <a:srgbClr val="FF1100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61302101-07F2-F935-0A3B-11B3CFF1F826}"/>
                </a:ext>
              </a:extLst>
            </p:cNvPr>
            <p:cNvCxnSpPr>
              <a:cxnSpLocks/>
              <a:stCxn id="374" idx="2"/>
              <a:endCxn id="289" idx="0"/>
            </p:cNvCxnSpPr>
            <p:nvPr/>
          </p:nvCxnSpPr>
          <p:spPr>
            <a:xfrm flipH="1">
              <a:off x="7771824" y="2280035"/>
              <a:ext cx="210910" cy="555749"/>
            </a:xfrm>
            <a:prstGeom prst="straightConnector1">
              <a:avLst/>
            </a:prstGeom>
            <a:ln w="38100">
              <a:solidFill>
                <a:srgbClr val="FF7066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AD43D0E8-CF7C-E88F-C3D0-E0F23965496A}"/>
                </a:ext>
              </a:extLst>
            </p:cNvPr>
            <p:cNvCxnSpPr>
              <a:cxnSpLocks/>
              <a:stCxn id="71" idx="2"/>
              <a:endCxn id="74" idx="0"/>
            </p:cNvCxnSpPr>
            <p:nvPr/>
          </p:nvCxnSpPr>
          <p:spPr>
            <a:xfrm>
              <a:off x="7292077" y="737505"/>
              <a:ext cx="246711" cy="179160"/>
            </a:xfrm>
            <a:prstGeom prst="straightConnector1">
              <a:avLst/>
            </a:prstGeom>
            <a:ln w="38100">
              <a:solidFill>
                <a:srgbClr val="FF1100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ACA6944F-EE0A-09BA-4F7C-1228874A1602}"/>
                </a:ext>
              </a:extLst>
            </p:cNvPr>
            <p:cNvCxnSpPr>
              <a:cxnSpLocks/>
              <a:stCxn id="71" idx="2"/>
              <a:endCxn id="75" idx="0"/>
            </p:cNvCxnSpPr>
            <p:nvPr/>
          </p:nvCxnSpPr>
          <p:spPr>
            <a:xfrm>
              <a:off x="7292077" y="737505"/>
              <a:ext cx="510758" cy="551517"/>
            </a:xfrm>
            <a:prstGeom prst="straightConnector1">
              <a:avLst/>
            </a:prstGeom>
            <a:ln w="38100">
              <a:solidFill>
                <a:srgbClr val="FFA099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>
              <a:extLst>
                <a:ext uri="{FF2B5EF4-FFF2-40B4-BE49-F238E27FC236}">
                  <a16:creationId xmlns:a16="http://schemas.microsoft.com/office/drawing/2014/main" id="{A99B6C14-10D1-B1DB-98FF-487D6F004995}"/>
                </a:ext>
              </a:extLst>
            </p:cNvPr>
            <p:cNvCxnSpPr>
              <a:cxnSpLocks/>
              <a:stCxn id="71" idx="2"/>
              <a:endCxn id="70" idx="0"/>
            </p:cNvCxnSpPr>
            <p:nvPr/>
          </p:nvCxnSpPr>
          <p:spPr>
            <a:xfrm>
              <a:off x="7292077" y="737505"/>
              <a:ext cx="1016428" cy="544600"/>
            </a:xfrm>
            <a:prstGeom prst="straightConnector1">
              <a:avLst/>
            </a:prstGeom>
            <a:ln w="38100">
              <a:solidFill>
                <a:srgbClr val="FF7066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D0175267-603D-D77F-4165-AA321707A68C}"/>
                </a:ext>
              </a:extLst>
            </p:cNvPr>
            <p:cNvCxnSpPr>
              <a:cxnSpLocks/>
              <a:stCxn id="374" idx="2"/>
              <a:endCxn id="284" idx="0"/>
            </p:cNvCxnSpPr>
            <p:nvPr/>
          </p:nvCxnSpPr>
          <p:spPr>
            <a:xfrm>
              <a:off x="7982734" y="2280035"/>
              <a:ext cx="294760" cy="548832"/>
            </a:xfrm>
            <a:prstGeom prst="straightConnector1">
              <a:avLst/>
            </a:prstGeom>
            <a:ln w="38100">
              <a:solidFill>
                <a:srgbClr val="FFA099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C9DDB05-EAF2-FD81-7684-D77827F9F72B}"/>
                </a:ext>
              </a:extLst>
            </p:cNvPr>
            <p:cNvGrpSpPr/>
            <p:nvPr/>
          </p:nvGrpSpPr>
          <p:grpSpPr>
            <a:xfrm>
              <a:off x="7207477" y="568305"/>
              <a:ext cx="1555817" cy="889917"/>
              <a:chOff x="7158866" y="561676"/>
              <a:chExt cx="1555817" cy="889917"/>
            </a:xfrm>
          </p:grpSpPr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F68E9BE3-88BE-51C0-E17E-DE415FF4F03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flipV="1">
                <a:off x="7221866" y="624745"/>
                <a:ext cx="1492817" cy="746097"/>
                <a:chOff x="89279" y="3408691"/>
                <a:chExt cx="2582185" cy="1290548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FBB76FBA-8E20-6DCC-FEFF-41599BE5A9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1853020" y="3408691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835E9DA2-1F94-2CED-D4DC-78BC87F2CF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967779" y="4052502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639802EA-B41B-6856-BAC1-5216060FC4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1431000" y="4051763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B5B9EE51-9854-F121-9143-941EB6A18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1866117" y="4050402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CC4A80C-240F-F2F6-A6CE-4276A588BB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2359215" y="4052504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F8A08DE0-FBED-9751-17BB-F3BC47E453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1680176" y="4661994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B6A0B7B9-143D-DADB-4512-21BFE2CD3B0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1998661" y="4661994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F7A4D99E-B0A0-8745-A437-448D9D5164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2315866" y="4661994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1"/>
                  <a:endParaRPr lang="en-IL" dirty="0"/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7ED26D78-C14C-F2F2-89D0-3EA6102CD1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2634102" y="4661994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6A1815E7-F215-91C2-B388-BBD8512227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89279" y="4661994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CE83D0A3-8849-B96D-9846-088DE3FD7D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423873" y="4661996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5F85C1B1-AB71-6180-2867-2E732FAEC8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732109" y="4661994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C067463C-8F18-ABF1-FC7E-DB14F3BF20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1043203" y="4661994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9951C795-CE82-93F9-6DA4-ECA2BE8BF5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 flipV="1">
                  <a:off x="1361690" y="4661994"/>
                  <a:ext cx="37362" cy="372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</p:grpSp>
          <p:pic>
            <p:nvPicPr>
              <p:cNvPr id="70" name="Google Shape;84;p14">
                <a:extLst>
                  <a:ext uri="{FF2B5EF4-FFF2-40B4-BE49-F238E27FC236}">
                    <a16:creationId xmlns:a16="http://schemas.microsoft.com/office/drawing/2014/main" id="{AFFFE2DA-93AA-7134-0C5D-5D96BCE0FDBE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8175293" y="1275476"/>
                <a:ext cx="169201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oogle Shape;77;p14">
                <a:extLst>
                  <a:ext uri="{FF2B5EF4-FFF2-40B4-BE49-F238E27FC236}">
                    <a16:creationId xmlns:a16="http://schemas.microsoft.com/office/drawing/2014/main" id="{6E2D09A4-71F3-6F1E-A681-292D6767D68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58866" y="561676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</p:pic>
          <p:pic>
            <p:nvPicPr>
              <p:cNvPr id="74" name="Google Shape;85;p14">
                <a:extLst>
                  <a:ext uri="{FF2B5EF4-FFF2-40B4-BE49-F238E27FC236}">
                    <a16:creationId xmlns:a16="http://schemas.microsoft.com/office/drawing/2014/main" id="{385C0EB2-6937-F612-95CA-10C42E7DB13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7403309" y="910036"/>
                <a:ext cx="173736" cy="173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" name="Google Shape;71;p14">
                <a:extLst>
                  <a:ext uri="{FF2B5EF4-FFF2-40B4-BE49-F238E27FC236}">
                    <a16:creationId xmlns:a16="http://schemas.microsoft.com/office/drawing/2014/main" id="{8E9FB2B4-BF4E-E764-EE40-2575BFE25F63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17">
                <a:alphaModFix/>
              </a:blip>
              <a:srcRect t="20496"/>
              <a:stretch/>
            </p:blipFill>
            <p:spPr>
              <a:xfrm>
                <a:off x="7669624" y="1282393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7" name="Group 376">
              <a:extLst>
                <a:ext uri="{FF2B5EF4-FFF2-40B4-BE49-F238E27FC236}">
                  <a16:creationId xmlns:a16="http://schemas.microsoft.com/office/drawing/2014/main" id="{D95E234D-89D2-36B9-27C2-AF6C00941818}"/>
                </a:ext>
              </a:extLst>
            </p:cNvPr>
            <p:cNvGrpSpPr/>
            <p:nvPr/>
          </p:nvGrpSpPr>
          <p:grpSpPr>
            <a:xfrm>
              <a:off x="7239466" y="2107235"/>
              <a:ext cx="1492817" cy="897749"/>
              <a:chOff x="7302495" y="1585784"/>
              <a:chExt cx="1492817" cy="897749"/>
            </a:xfrm>
          </p:grpSpPr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C8D5988F-2DC6-2090-F06F-95EDDF5F1A03}"/>
                  </a:ext>
                </a:extLst>
              </p:cNvPr>
              <p:cNvGrpSpPr/>
              <p:nvPr/>
            </p:nvGrpSpPr>
            <p:grpSpPr>
              <a:xfrm>
                <a:off x="7302495" y="1656685"/>
                <a:ext cx="1492817" cy="826848"/>
                <a:chOff x="7221866" y="624745"/>
                <a:chExt cx="1492817" cy="826848"/>
              </a:xfrm>
            </p:grpSpPr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A7D33197-D6AA-A688-78D8-B59DCE659D1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 flipV="1">
                  <a:off x="7221866" y="624745"/>
                  <a:ext cx="1492817" cy="746097"/>
                  <a:chOff x="89279" y="3408691"/>
                  <a:chExt cx="2582185" cy="1290548"/>
                </a:xfrm>
              </p:grpSpPr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A552C971-6820-874E-1F33-2C5E1EA1322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1853020" y="3408691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D4F5A6AD-0585-BA71-D526-01609A4E912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967779" y="4052502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1CBB1707-DFAD-0D1C-1E6D-3B302E2350E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1431000" y="4051763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870CF015-CCC0-A8D2-5C8D-9D10B8B5933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1866117" y="4050402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4D3110D2-5497-F5FD-9A60-79ABA23D79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2359215" y="4052504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F0084A94-D897-A097-635B-481A55132DF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1680176" y="4661994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488AE3A4-73A4-6836-CF6B-EB0A23E9E5E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1998661" y="4661994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CE0DD9B2-78AE-1F51-E36A-04947F69FA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2315866" y="4661994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1"/>
                    <a:endParaRPr lang="en-IL" dirty="0"/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4F68CE14-5D57-7C5E-3979-9B80841FBC0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2634102" y="4661994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2E35DB98-A9D5-A239-D769-03A9404CD1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89279" y="4661994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DF498981-DC64-F3F5-4786-DC1A72B2349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423873" y="4661996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A7C15667-47C5-3E4F-4653-5909728A398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732109" y="4661994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03664741-1D6D-A088-77AC-E670E59C56B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1043203" y="4661994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8B80E129-BED3-C891-D594-9CC5FA4A735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flipH="1" flipV="1">
                    <a:off x="1361690" y="4661994"/>
                    <a:ext cx="37362" cy="37243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</p:grpSp>
            <p:pic>
              <p:nvPicPr>
                <p:cNvPr id="284" name="Google Shape;84;p14">
                  <a:extLst>
                    <a:ext uri="{FF2B5EF4-FFF2-40B4-BE49-F238E27FC236}">
                      <a16:creationId xmlns:a16="http://schemas.microsoft.com/office/drawing/2014/main" id="{E9415064-A1BF-C1C1-5AB9-90DDB1AA28FF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8175293" y="1275476"/>
                  <a:ext cx="169201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9" name="Google Shape;71;p14">
                  <a:extLst>
                    <a:ext uri="{FF2B5EF4-FFF2-40B4-BE49-F238E27FC236}">
                      <a16:creationId xmlns:a16="http://schemas.microsoft.com/office/drawing/2014/main" id="{6BBFD9C5-5C94-6E86-FC2C-2A9DD8D5B1C6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17">
                  <a:alphaModFix/>
                </a:blip>
                <a:srcRect t="20496"/>
                <a:stretch/>
              </p:blipFill>
              <p:spPr>
                <a:xfrm>
                  <a:off x="7669624" y="1282393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72" name="Google Shape;78;p14">
                <a:extLst>
                  <a:ext uri="{FF2B5EF4-FFF2-40B4-BE49-F238E27FC236}">
                    <a16:creationId xmlns:a16="http://schemas.microsoft.com/office/drawing/2014/main" id="{FFB63E2A-CA1A-D746-1D3C-9613B24CE1CF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8002657" y="1941976"/>
                <a:ext cx="172632" cy="172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99CBA82B-07F8-3246-0FE9-FA50CF67F1E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7566354" y="2013448"/>
                <a:ext cx="21600" cy="215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pic>
            <p:nvPicPr>
              <p:cNvPr id="374" name="Google Shape;73;p14">
                <a:extLst>
                  <a:ext uri="{FF2B5EF4-FFF2-40B4-BE49-F238E27FC236}">
                    <a16:creationId xmlns:a16="http://schemas.microsoft.com/office/drawing/2014/main" id="{B2C02C60-BC0B-DB3F-B6BD-17739E524AD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959447" y="1585784"/>
                <a:ext cx="172632" cy="172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</p:pic>
        </p:grp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14A0A087-F1B6-FFAC-880B-C9B25FFB6979}"/>
                </a:ext>
              </a:extLst>
            </p:cNvPr>
            <p:cNvSpPr txBox="1"/>
            <p:nvPr/>
          </p:nvSpPr>
          <p:spPr>
            <a:xfrm>
              <a:off x="8036744" y="2916669"/>
              <a:ext cx="572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42AFFC49-FE91-E94A-3DA9-A80959F54F90}"/>
                </a:ext>
              </a:extLst>
            </p:cNvPr>
            <p:cNvSpPr txBox="1"/>
            <p:nvPr/>
          </p:nvSpPr>
          <p:spPr>
            <a:xfrm>
              <a:off x="7786033" y="1862922"/>
              <a:ext cx="572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40</a:t>
              </a:r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B79DD592-E88F-8863-D6A6-454D62C5155A}"/>
                </a:ext>
              </a:extLst>
            </p:cNvPr>
            <p:cNvSpPr txBox="1"/>
            <p:nvPr/>
          </p:nvSpPr>
          <p:spPr>
            <a:xfrm>
              <a:off x="7101084" y="318504"/>
              <a:ext cx="572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60</a:t>
              </a: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0DDA799E-29DE-106E-56B0-CF66BE679CE1}"/>
                </a:ext>
              </a:extLst>
            </p:cNvPr>
            <p:cNvSpPr txBox="1"/>
            <p:nvPr/>
          </p:nvSpPr>
          <p:spPr>
            <a:xfrm>
              <a:off x="8078967" y="1385930"/>
              <a:ext cx="5729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28" name="TextBox 427">
              <a:extLst>
                <a:ext uri="{FF2B5EF4-FFF2-40B4-BE49-F238E27FC236}">
                  <a16:creationId xmlns:a16="http://schemas.microsoft.com/office/drawing/2014/main" id="{A24917CF-11F1-126C-C2C7-1A71B838E727}"/>
                </a:ext>
              </a:extLst>
            </p:cNvPr>
            <p:cNvSpPr txBox="1"/>
            <p:nvPr/>
          </p:nvSpPr>
          <p:spPr>
            <a:xfrm>
              <a:off x="7185970" y="-7934"/>
              <a:ext cx="15935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Mangal" panose="02040503050203030202" pitchFamily="18" charset="0"/>
                  <a:cs typeface="Mangal" panose="02040503050203030202" pitchFamily="18" charset="0"/>
                </a:rPr>
                <a:t>Forward Planning</a:t>
              </a:r>
              <a:endParaRPr lang="en-IL" sz="12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7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, histogram&#10;&#10;Description automatically generated">
            <a:extLst>
              <a:ext uri="{FF2B5EF4-FFF2-40B4-BE49-F238E27FC236}">
                <a16:creationId xmlns:a16="http://schemas.microsoft.com/office/drawing/2014/main" id="{B1495A9E-9E68-08D0-301E-7125B23F4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5087" b="47254"/>
          <a:stretch/>
        </p:blipFill>
        <p:spPr>
          <a:xfrm>
            <a:off x="5773701" y="388789"/>
            <a:ext cx="3167099" cy="1459637"/>
          </a:xfrm>
          <a:prstGeom prst="rect">
            <a:avLst/>
          </a:prstGeom>
        </p:spPr>
      </p:pic>
      <p:pic>
        <p:nvPicPr>
          <p:cNvPr id="23" name="Picture 22" descr="Chart, bar chart, histogram&#10;&#10;Description automatically generated">
            <a:extLst>
              <a:ext uri="{FF2B5EF4-FFF2-40B4-BE49-F238E27FC236}">
                <a16:creationId xmlns:a16="http://schemas.microsoft.com/office/drawing/2014/main" id="{07F46394-B14E-6A74-54DE-38DE5F57A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3" t="3798" r="7806" b="4528"/>
          <a:stretch/>
        </p:blipFill>
        <p:spPr>
          <a:xfrm>
            <a:off x="317499" y="319466"/>
            <a:ext cx="4483101" cy="39370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EA1A53D-F060-D700-84D1-FCFB3280E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83" y="2290619"/>
            <a:ext cx="3622612" cy="21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94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roup 473">
            <a:extLst>
              <a:ext uri="{FF2B5EF4-FFF2-40B4-BE49-F238E27FC236}">
                <a16:creationId xmlns:a16="http://schemas.microsoft.com/office/drawing/2014/main" id="{D2FF9FEC-A1FA-26B0-8748-61B0DD38CE04}"/>
              </a:ext>
            </a:extLst>
          </p:cNvPr>
          <p:cNvGrpSpPr/>
          <p:nvPr/>
        </p:nvGrpSpPr>
        <p:grpSpPr>
          <a:xfrm>
            <a:off x="5246305" y="384452"/>
            <a:ext cx="3316746" cy="1578510"/>
            <a:chOff x="5767026" y="3568146"/>
            <a:chExt cx="3316747" cy="1578507"/>
          </a:xfrm>
        </p:grpSpPr>
        <p:pic>
          <p:nvPicPr>
            <p:cNvPr id="38" name="Picture 37" descr="Diagram&#10;&#10;Description automatically generated">
              <a:extLst>
                <a:ext uri="{FF2B5EF4-FFF2-40B4-BE49-F238E27FC236}">
                  <a16:creationId xmlns:a16="http://schemas.microsoft.com/office/drawing/2014/main" id="{8E95F789-74BD-A7CF-C34A-57BCBCCB9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990" r="2005" b="4159"/>
            <a:stretch/>
          </p:blipFill>
          <p:spPr>
            <a:xfrm>
              <a:off x="5906563" y="3685609"/>
              <a:ext cx="3177210" cy="130434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47625">
              <a:noFill/>
            </a:ln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7CF2F4-8C02-43E4-73ED-6EE5C5A02235}"/>
                </a:ext>
              </a:extLst>
            </p:cNvPr>
            <p:cNvSpPr/>
            <p:nvPr/>
          </p:nvSpPr>
          <p:spPr>
            <a:xfrm>
              <a:off x="5975018" y="3652145"/>
              <a:ext cx="422719" cy="1181589"/>
            </a:xfrm>
            <a:prstGeom prst="rect">
              <a:avLst/>
            </a:prstGeom>
            <a:solidFill>
              <a:srgbClr val="FF0000">
                <a:alpha val="1427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48CC73-787E-246A-40C5-5C8558A00B4A}"/>
                </a:ext>
              </a:extLst>
            </p:cNvPr>
            <p:cNvSpPr txBox="1"/>
            <p:nvPr/>
          </p:nvSpPr>
          <p:spPr>
            <a:xfrm>
              <a:off x="7124003" y="4915821"/>
              <a:ext cx="9816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evidence of PR</a:t>
              </a:r>
              <a:endParaRPr lang="en-IL" sz="9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A9A01A7-4B2C-E03E-F9BB-0368407C23E4}"/>
                </a:ext>
              </a:extLst>
            </p:cNvPr>
            <p:cNvSpPr txBox="1"/>
            <p:nvPr/>
          </p:nvSpPr>
          <p:spPr>
            <a:xfrm rot="16200000">
              <a:off x="5265968" y="4069204"/>
              <a:ext cx="123294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probability density</a:t>
              </a:r>
              <a:endParaRPr lang="en-IL" sz="900" dirty="0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F2A665B6-B2BF-1FFF-3F75-E29285E16821}"/>
                </a:ext>
              </a:extLst>
            </p:cNvPr>
            <p:cNvSpPr/>
            <p:nvPr/>
          </p:nvSpPr>
          <p:spPr>
            <a:xfrm>
              <a:off x="6146420" y="3652145"/>
              <a:ext cx="2923633" cy="1179235"/>
            </a:xfrm>
            <a:prstGeom prst="rect">
              <a:avLst/>
            </a:prstGeom>
            <a:solidFill>
              <a:schemeClr val="accent1">
                <a:lumMod val="75000"/>
                <a:alpha val="142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609E040-195D-F0EB-D6CB-CAA65E5E17A2}"/>
              </a:ext>
            </a:extLst>
          </p:cNvPr>
          <p:cNvGrpSpPr/>
          <p:nvPr/>
        </p:nvGrpSpPr>
        <p:grpSpPr>
          <a:xfrm>
            <a:off x="226375" y="229805"/>
            <a:ext cx="3996000" cy="2689366"/>
            <a:chOff x="538865" y="320118"/>
            <a:chExt cx="3996000" cy="268936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0B88952-8375-C9A1-A9EE-09F8A4398EB9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t="25983" r="2368" b="35970"/>
            <a:stretch/>
          </p:blipFill>
          <p:spPr>
            <a:xfrm>
              <a:off x="1248456" y="2666790"/>
              <a:ext cx="2520000" cy="9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69D616-CC2C-4719-D487-1F389AEA49DA}"/>
                </a:ext>
              </a:extLst>
            </p:cNvPr>
            <p:cNvSpPr txBox="1"/>
            <p:nvPr/>
          </p:nvSpPr>
          <p:spPr>
            <a:xfrm>
              <a:off x="1112410" y="2730040"/>
              <a:ext cx="123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000" dirty="0"/>
                <a:t>0</a:t>
              </a:r>
              <a:endParaRPr lang="en-IL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921C3A-D8D4-9840-5F1C-148386EEF614}"/>
                </a:ext>
              </a:extLst>
            </p:cNvPr>
            <p:cNvSpPr txBox="1"/>
            <p:nvPr/>
          </p:nvSpPr>
          <p:spPr>
            <a:xfrm>
              <a:off x="3692920" y="2739050"/>
              <a:ext cx="123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683BC1-EF21-E03E-5871-8C3C723E9392}"/>
                </a:ext>
              </a:extLst>
            </p:cNvPr>
            <p:cNvSpPr txBox="1"/>
            <p:nvPr/>
          </p:nvSpPr>
          <p:spPr>
            <a:xfrm>
              <a:off x="1744426" y="2763258"/>
              <a:ext cx="21043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state transition </a:t>
              </a:r>
              <a:r>
                <a:rPr lang="en-IL" sz="1000" dirty="0"/>
                <a:t>probability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7CCC282-C006-FC25-D093-4351F09057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865" y="320118"/>
              <a:ext cx="3996000" cy="2158464"/>
              <a:chOff x="1077238" y="560540"/>
              <a:chExt cx="9461326" cy="5110620"/>
            </a:xfrm>
          </p:grpSpPr>
          <p:pic>
            <p:nvPicPr>
              <p:cNvPr id="24" name="Google Shape;70;p14">
                <a:extLst>
                  <a:ext uri="{FF2B5EF4-FFF2-40B4-BE49-F238E27FC236}">
                    <a16:creationId xmlns:a16="http://schemas.microsoft.com/office/drawing/2014/main" id="{255D7530-53C0-37B7-D709-EFE75F9E7CC8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549413" y="4922417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71;p14">
                <a:extLst>
                  <a:ext uri="{FF2B5EF4-FFF2-40B4-BE49-F238E27FC236}">
                    <a16:creationId xmlns:a16="http://schemas.microsoft.com/office/drawing/2014/main" id="{B61D4E8B-19D1-5E2E-5FDC-4A4B8858477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t="20496"/>
              <a:stretch/>
            </p:blipFill>
            <p:spPr>
              <a:xfrm>
                <a:off x="4045921" y="840737"/>
                <a:ext cx="705847" cy="5952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72;p14">
                <a:extLst>
                  <a:ext uri="{FF2B5EF4-FFF2-40B4-BE49-F238E27FC236}">
                    <a16:creationId xmlns:a16="http://schemas.microsoft.com/office/drawing/2014/main" id="{068FF046-B3F9-5C5F-B9C3-2FFF03B30878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008281" y="2881577"/>
                <a:ext cx="705845" cy="730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73;p14">
                <a:extLst>
                  <a:ext uri="{FF2B5EF4-FFF2-40B4-BE49-F238E27FC236}">
                    <a16:creationId xmlns:a16="http://schemas.microsoft.com/office/drawing/2014/main" id="{0E0A7C26-C56B-0CF6-0A8A-694AA8F38F44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454978" y="4880402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Google Shape;74;p14">
                <a:extLst>
                  <a:ext uri="{FF2B5EF4-FFF2-40B4-BE49-F238E27FC236}">
                    <a16:creationId xmlns:a16="http://schemas.microsoft.com/office/drawing/2014/main" id="{708F7663-1102-5EE8-4FB7-BAD21A21A272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360543" y="4908121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75;p14">
                <a:extLst>
                  <a:ext uri="{FF2B5EF4-FFF2-40B4-BE49-F238E27FC236}">
                    <a16:creationId xmlns:a16="http://schemas.microsoft.com/office/drawing/2014/main" id="{F7AECCDF-D0B7-8332-B4D5-761390A53862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3266108" y="4940292"/>
                <a:ext cx="705845" cy="730868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9" name="Google Shape;76;p14">
                <a:extLst>
                  <a:ext uri="{FF2B5EF4-FFF2-40B4-BE49-F238E27FC236}">
                    <a16:creationId xmlns:a16="http://schemas.microsoft.com/office/drawing/2014/main" id="{F643C08D-E699-482C-F9F8-CF2430EDE5C9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171673" y="4882902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77;p14">
                <a:extLst>
                  <a:ext uri="{FF2B5EF4-FFF2-40B4-BE49-F238E27FC236}">
                    <a16:creationId xmlns:a16="http://schemas.microsoft.com/office/drawing/2014/main" id="{E2E87A11-1935-E82D-819E-4422C2CFB70F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077238" y="4916433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78;p14">
                <a:extLst>
                  <a:ext uri="{FF2B5EF4-FFF2-40B4-BE49-F238E27FC236}">
                    <a16:creationId xmlns:a16="http://schemas.microsoft.com/office/drawing/2014/main" id="{B66A1D9A-4729-60A9-60A5-08E75B45C561}"/>
                  </a:ext>
                </a:extLst>
              </p:cNvPr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751850" y="2839317"/>
                <a:ext cx="705845" cy="730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79;p14">
                <a:extLst>
                  <a:ext uri="{FF2B5EF4-FFF2-40B4-BE49-F238E27FC236}">
                    <a16:creationId xmlns:a16="http://schemas.microsoft.com/office/drawing/2014/main" id="{98E674A8-F535-5E15-58E8-927BC4736CF5}"/>
                  </a:ext>
                </a:extLst>
              </p:cNvPr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495419" y="2860448"/>
                <a:ext cx="705845" cy="730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" name="Google Shape;84;p14">
                <a:extLst>
                  <a:ext uri="{FF2B5EF4-FFF2-40B4-BE49-F238E27FC236}">
                    <a16:creationId xmlns:a16="http://schemas.microsoft.com/office/drawing/2014/main" id="{77408165-C68F-BCF0-B0AB-51D2F7412BF0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7608340" y="829268"/>
                <a:ext cx="555282" cy="5348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85;p14">
                <a:extLst>
                  <a:ext uri="{FF2B5EF4-FFF2-40B4-BE49-F238E27FC236}">
                    <a16:creationId xmlns:a16="http://schemas.microsoft.com/office/drawing/2014/main" id="{BE8155DA-988A-37FF-DE69-92F1DD479847}"/>
                  </a:ext>
                </a:extLst>
              </p:cNvPr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2264712" y="2797055"/>
                <a:ext cx="705845" cy="730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89;p14">
                <a:extLst>
                  <a:ext uri="{FF2B5EF4-FFF2-40B4-BE49-F238E27FC236}">
                    <a16:creationId xmlns:a16="http://schemas.microsoft.com/office/drawing/2014/main" id="{35F62AA3-1A7E-8AA3-F704-ED743DBC5FAD}"/>
                  </a:ext>
                </a:extLst>
              </p:cNvPr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8738283" y="4894791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90;p14">
                <a:extLst>
                  <a:ext uri="{FF2B5EF4-FFF2-40B4-BE49-F238E27FC236}">
                    <a16:creationId xmlns:a16="http://schemas.microsoft.com/office/drawing/2014/main" id="{481EC124-B135-C1AC-EB48-10BF93041E73}"/>
                  </a:ext>
                </a:extLst>
              </p:cNvPr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7643848" y="4894791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98;p14">
                <a:extLst>
                  <a:ext uri="{FF2B5EF4-FFF2-40B4-BE49-F238E27FC236}">
                    <a16:creationId xmlns:a16="http://schemas.microsoft.com/office/drawing/2014/main" id="{70D2089D-79A6-CC81-1DFC-3E77FB15CE4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9">
                <a:alphaModFix/>
              </a:blip>
              <a:stretch>
                <a:fillRect/>
              </a:stretch>
            </p:blipFill>
            <p:spPr>
              <a:xfrm>
                <a:off x="9238989" y="2818187"/>
                <a:ext cx="706681" cy="7314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99;p14">
                <a:extLst>
                  <a:ext uri="{FF2B5EF4-FFF2-40B4-BE49-F238E27FC236}">
                    <a16:creationId xmlns:a16="http://schemas.microsoft.com/office/drawing/2014/main" id="{8CBC1BC4-21DB-1ED1-4E40-F2397B78F719}"/>
                  </a:ext>
                </a:extLst>
              </p:cNvPr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9832719" y="4894791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FFCDA4DD-C944-A5F2-6042-BE45F7BC2F08}"/>
                  </a:ext>
                </a:extLst>
              </p:cNvPr>
              <p:cNvCxnSpPr>
                <a:cxnSpLocks/>
                <a:stCxn id="51" idx="2"/>
                <a:endCxn id="42" idx="0"/>
              </p:cNvCxnSpPr>
              <p:nvPr/>
            </p:nvCxnSpPr>
            <p:spPr>
              <a:xfrm flipH="1">
                <a:off x="1430160" y="3527602"/>
                <a:ext cx="1187474" cy="1388831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38A1D271-54DC-6A88-ACEA-24D28CA07F89}"/>
                  </a:ext>
                </a:extLst>
              </p:cNvPr>
              <p:cNvCxnSpPr>
                <a:cxnSpLocks/>
                <a:stCxn id="51" idx="2"/>
                <a:endCxn id="39" idx="0"/>
              </p:cNvCxnSpPr>
              <p:nvPr/>
            </p:nvCxnSpPr>
            <p:spPr>
              <a:xfrm flipH="1">
                <a:off x="2524596" y="3527602"/>
                <a:ext cx="93039" cy="1355300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C4AC69A-59C5-3DDC-E951-B350E44B2DFE}"/>
                  </a:ext>
                </a:extLst>
              </p:cNvPr>
              <p:cNvCxnSpPr>
                <a:cxnSpLocks/>
                <a:stCxn id="30" idx="2"/>
                <a:endCxn id="36" idx="0"/>
              </p:cNvCxnSpPr>
              <p:nvPr/>
            </p:nvCxnSpPr>
            <p:spPr>
              <a:xfrm flipH="1">
                <a:off x="3619031" y="3612124"/>
                <a:ext cx="742173" cy="1328168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03D9AD83-47D8-EEE3-34CB-A38D64BC5D1E}"/>
                  </a:ext>
                </a:extLst>
              </p:cNvPr>
              <p:cNvCxnSpPr>
                <a:cxnSpLocks/>
                <a:stCxn id="30" idx="2"/>
                <a:endCxn id="33" idx="0"/>
              </p:cNvCxnSpPr>
              <p:nvPr/>
            </p:nvCxnSpPr>
            <p:spPr>
              <a:xfrm>
                <a:off x="4361204" y="3612124"/>
                <a:ext cx="352262" cy="1295997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2CDABCA0-8082-A810-DDDE-D43F6B644A37}"/>
                  </a:ext>
                </a:extLst>
              </p:cNvPr>
              <p:cNvCxnSpPr>
                <a:cxnSpLocks/>
                <a:stCxn id="43" idx="2"/>
                <a:endCxn id="32" idx="0"/>
              </p:cNvCxnSpPr>
              <p:nvPr/>
            </p:nvCxnSpPr>
            <p:spPr>
              <a:xfrm flipH="1">
                <a:off x="5807901" y="3569864"/>
                <a:ext cx="296872" cy="1310538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A33E561-0896-3BAA-2CB2-40C84C2AA50E}"/>
                  </a:ext>
                </a:extLst>
              </p:cNvPr>
              <p:cNvCxnSpPr>
                <a:cxnSpLocks/>
                <a:stCxn id="43" idx="2"/>
                <a:endCxn id="24" idx="0"/>
              </p:cNvCxnSpPr>
              <p:nvPr/>
            </p:nvCxnSpPr>
            <p:spPr>
              <a:xfrm>
                <a:off x="6104773" y="3569864"/>
                <a:ext cx="797563" cy="1352553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555542E-0E09-C13C-A9D5-2D64F7631503}"/>
                  </a:ext>
                </a:extLst>
              </p:cNvPr>
              <p:cNvCxnSpPr>
                <a:cxnSpLocks/>
                <a:stCxn id="48" idx="2"/>
                <a:endCxn id="54" idx="0"/>
              </p:cNvCxnSpPr>
              <p:nvPr/>
            </p:nvCxnSpPr>
            <p:spPr>
              <a:xfrm>
                <a:off x="7848342" y="3590995"/>
                <a:ext cx="148429" cy="1303796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CCF8F5F9-A9BD-16EE-95F7-CD559BD10AF3}"/>
                  </a:ext>
                </a:extLst>
              </p:cNvPr>
              <p:cNvCxnSpPr>
                <a:cxnSpLocks/>
                <a:stCxn id="48" idx="2"/>
                <a:endCxn id="52" idx="0"/>
              </p:cNvCxnSpPr>
              <p:nvPr/>
            </p:nvCxnSpPr>
            <p:spPr>
              <a:xfrm>
                <a:off x="7848342" y="3590995"/>
                <a:ext cx="1242864" cy="1303796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BAE05016-DE4E-67B2-7489-4812A19BF5B7}"/>
                  </a:ext>
                </a:extLst>
              </p:cNvPr>
              <p:cNvCxnSpPr>
                <a:cxnSpLocks/>
                <a:stCxn id="55" idx="2"/>
                <a:endCxn id="56" idx="0"/>
              </p:cNvCxnSpPr>
              <p:nvPr/>
            </p:nvCxnSpPr>
            <p:spPr>
              <a:xfrm>
                <a:off x="9592329" y="3549598"/>
                <a:ext cx="593312" cy="13451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CF8BF3E7-AFE6-0129-772F-ADB9F223325B}"/>
                  </a:ext>
                </a:extLst>
              </p:cNvPr>
              <p:cNvCxnSpPr>
                <a:cxnSpLocks/>
                <a:stCxn id="49" idx="2"/>
                <a:endCxn id="55" idx="0"/>
              </p:cNvCxnSpPr>
              <p:nvPr/>
            </p:nvCxnSpPr>
            <p:spPr>
              <a:xfrm>
                <a:off x="7885981" y="1364139"/>
                <a:ext cx="1706349" cy="1454047"/>
              </a:xfrm>
              <a:prstGeom prst="straightConnector1">
                <a:avLst/>
              </a:prstGeom>
              <a:ln w="28575">
                <a:solidFill>
                  <a:srgbClr val="F3F3F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7C351CF1-AD83-168D-A269-76F0EB7A1CAA}"/>
                  </a:ext>
                </a:extLst>
              </p:cNvPr>
              <p:cNvCxnSpPr>
                <a:cxnSpLocks/>
                <a:stCxn id="49" idx="2"/>
                <a:endCxn id="51" idx="0"/>
              </p:cNvCxnSpPr>
              <p:nvPr/>
            </p:nvCxnSpPr>
            <p:spPr>
              <a:xfrm flipH="1">
                <a:off x="2617635" y="1364139"/>
                <a:ext cx="5268346" cy="1432915"/>
              </a:xfrm>
              <a:prstGeom prst="straightConnector1">
                <a:avLst/>
              </a:prstGeom>
              <a:ln w="28575">
                <a:solidFill>
                  <a:srgbClr val="8C8C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F5E3DA29-4B6C-89B3-4935-9B9885A9AA6A}"/>
                  </a:ext>
                </a:extLst>
              </p:cNvPr>
              <p:cNvCxnSpPr>
                <a:cxnSpLocks/>
                <a:stCxn id="49" idx="2"/>
                <a:endCxn id="43" idx="0"/>
              </p:cNvCxnSpPr>
              <p:nvPr/>
            </p:nvCxnSpPr>
            <p:spPr>
              <a:xfrm flipH="1">
                <a:off x="6104773" y="1364139"/>
                <a:ext cx="1781208" cy="1475179"/>
              </a:xfrm>
              <a:prstGeom prst="straightConnector1">
                <a:avLst/>
              </a:prstGeom>
              <a:ln w="28575">
                <a:solidFill>
                  <a:srgbClr val="F3F3F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C434ABCB-F1D8-8EC6-4B3C-79C358F4F603}"/>
                  </a:ext>
                </a:extLst>
              </p:cNvPr>
              <p:cNvCxnSpPr>
                <a:cxnSpLocks/>
                <a:stCxn id="49" idx="2"/>
                <a:endCxn id="30" idx="0"/>
              </p:cNvCxnSpPr>
              <p:nvPr/>
            </p:nvCxnSpPr>
            <p:spPr>
              <a:xfrm flipH="1">
                <a:off x="4361204" y="1364139"/>
                <a:ext cx="3524777" cy="1517438"/>
              </a:xfrm>
              <a:prstGeom prst="straightConnector1">
                <a:avLst/>
              </a:prstGeom>
              <a:ln w="28575">
                <a:solidFill>
                  <a:srgbClr val="8C8C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B63BB9DE-C094-1E64-B9E9-2EC3500D97B5}"/>
                  </a:ext>
                </a:extLst>
              </p:cNvPr>
              <p:cNvCxnSpPr>
                <a:cxnSpLocks/>
                <a:stCxn id="29" idx="2"/>
                <a:endCxn id="51" idx="0"/>
              </p:cNvCxnSpPr>
              <p:nvPr/>
            </p:nvCxnSpPr>
            <p:spPr>
              <a:xfrm flipH="1">
                <a:off x="2617634" y="1436002"/>
                <a:ext cx="1781209" cy="1361053"/>
              </a:xfrm>
              <a:prstGeom prst="straightConnector1">
                <a:avLst/>
              </a:prstGeom>
              <a:ln w="28575">
                <a:solidFill>
                  <a:srgbClr val="B3B3B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09424E19-9DF3-6F67-2538-EE3613FDA252}"/>
                  </a:ext>
                </a:extLst>
              </p:cNvPr>
              <p:cNvCxnSpPr>
                <a:cxnSpLocks/>
                <a:stCxn id="29" idx="2"/>
                <a:endCxn id="30" idx="0"/>
              </p:cNvCxnSpPr>
              <p:nvPr/>
            </p:nvCxnSpPr>
            <p:spPr>
              <a:xfrm flipH="1">
                <a:off x="4361204" y="1436003"/>
                <a:ext cx="37641" cy="1445574"/>
              </a:xfrm>
              <a:prstGeom prst="straightConnector1">
                <a:avLst/>
              </a:prstGeom>
              <a:ln w="28575">
                <a:solidFill>
                  <a:srgbClr val="B3B3B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6A341223-49FC-80DE-8B45-36643DDEF7D2}"/>
                  </a:ext>
                </a:extLst>
              </p:cNvPr>
              <p:cNvCxnSpPr>
                <a:cxnSpLocks/>
                <a:stCxn id="29" idx="2"/>
                <a:endCxn id="48" idx="0"/>
              </p:cNvCxnSpPr>
              <p:nvPr/>
            </p:nvCxnSpPr>
            <p:spPr>
              <a:xfrm>
                <a:off x="4398845" y="1436003"/>
                <a:ext cx="3449497" cy="1424445"/>
              </a:xfrm>
              <a:prstGeom prst="straightConnector1">
                <a:avLst/>
              </a:prstGeom>
              <a:ln w="28575">
                <a:solidFill>
                  <a:srgbClr val="9C9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506887CD-0A74-07C4-F3C5-ED0E4482DEDB}"/>
                  </a:ext>
                </a:extLst>
              </p:cNvPr>
              <p:cNvCxnSpPr>
                <a:cxnSpLocks/>
                <a:stCxn id="29" idx="2"/>
                <a:endCxn id="43" idx="0"/>
              </p:cNvCxnSpPr>
              <p:nvPr/>
            </p:nvCxnSpPr>
            <p:spPr>
              <a:xfrm>
                <a:off x="4398845" y="1436003"/>
                <a:ext cx="1705928" cy="1403314"/>
              </a:xfrm>
              <a:prstGeom prst="straightConnector1">
                <a:avLst/>
              </a:prstGeom>
              <a:ln w="28575">
                <a:solidFill>
                  <a:srgbClr val="F8F8F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9" name="Rounded Rectangle 458">
                <a:extLst>
                  <a:ext uri="{FF2B5EF4-FFF2-40B4-BE49-F238E27FC236}">
                    <a16:creationId xmlns:a16="http://schemas.microsoft.com/office/drawing/2014/main" id="{8A6E1A16-5A64-B8EB-ADA8-3FB3737E9703}"/>
                  </a:ext>
                </a:extLst>
              </p:cNvPr>
              <p:cNvSpPr/>
              <p:nvPr/>
            </p:nvSpPr>
            <p:spPr>
              <a:xfrm>
                <a:off x="5244230" y="560540"/>
                <a:ext cx="1961769" cy="514518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sz="8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Base Rate</a:t>
                </a:r>
              </a:p>
            </p:txBody>
          </p: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9F1EC847-5FC6-AAB5-9259-9DD5933F93C0}"/>
                  </a:ext>
                </a:extLst>
              </p:cNvPr>
              <p:cNvCxnSpPr>
                <a:cxnSpLocks/>
                <a:stCxn id="459" idx="1"/>
                <a:endCxn id="29" idx="0"/>
              </p:cNvCxnSpPr>
              <p:nvPr/>
            </p:nvCxnSpPr>
            <p:spPr>
              <a:xfrm flipH="1">
                <a:off x="4398845" y="817799"/>
                <a:ext cx="845385" cy="22938"/>
              </a:xfrm>
              <a:prstGeom prst="straightConnector1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E489DE0C-FB11-C851-F1F9-B9E2474DB1E6}"/>
                  </a:ext>
                </a:extLst>
              </p:cNvPr>
              <p:cNvCxnSpPr>
                <a:cxnSpLocks/>
                <a:stCxn id="459" idx="3"/>
                <a:endCxn id="49" idx="0"/>
              </p:cNvCxnSpPr>
              <p:nvPr/>
            </p:nvCxnSpPr>
            <p:spPr>
              <a:xfrm>
                <a:off x="7205999" y="817799"/>
                <a:ext cx="679982" cy="11469"/>
              </a:xfrm>
              <a:prstGeom prst="straightConnector1">
                <a:avLst/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5D6A4F6B-873E-770C-98D0-6D836345D979}"/>
              </a:ext>
            </a:extLst>
          </p:cNvPr>
          <p:cNvGrpSpPr>
            <a:grpSpLocks noChangeAspect="1"/>
          </p:cNvGrpSpPr>
          <p:nvPr/>
        </p:nvGrpSpPr>
        <p:grpSpPr>
          <a:xfrm>
            <a:off x="2626299" y="3499724"/>
            <a:ext cx="1837877" cy="1250145"/>
            <a:chOff x="3321032" y="3468147"/>
            <a:chExt cx="2737015" cy="186175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9769071-F534-5F7C-287E-6FD9503656C0}"/>
                </a:ext>
              </a:extLst>
            </p:cNvPr>
            <p:cNvSpPr txBox="1"/>
            <p:nvPr/>
          </p:nvSpPr>
          <p:spPr>
            <a:xfrm>
              <a:off x="3923515" y="3468147"/>
              <a:ext cx="929154" cy="45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15</a:t>
              </a:r>
            </a:p>
          </p:txBody>
        </p:sp>
        <p:grpSp>
          <p:nvGrpSpPr>
            <p:cNvPr id="1277" name="Group 1276">
              <a:extLst>
                <a:ext uri="{FF2B5EF4-FFF2-40B4-BE49-F238E27FC236}">
                  <a16:creationId xmlns:a16="http://schemas.microsoft.com/office/drawing/2014/main" id="{0EDE3B6F-862C-A73B-E139-DB850886E4C2}"/>
                </a:ext>
              </a:extLst>
            </p:cNvPr>
            <p:cNvGrpSpPr/>
            <p:nvPr/>
          </p:nvGrpSpPr>
          <p:grpSpPr>
            <a:xfrm>
              <a:off x="3590695" y="3575697"/>
              <a:ext cx="2467352" cy="1431264"/>
              <a:chOff x="5803459" y="1776458"/>
              <a:chExt cx="2467352" cy="1431264"/>
            </a:xfrm>
          </p:grpSpPr>
          <p:cxnSp>
            <p:nvCxnSpPr>
              <p:cNvPr id="1171" name="Straight Arrow Connector 1170">
                <a:extLst>
                  <a:ext uri="{FF2B5EF4-FFF2-40B4-BE49-F238E27FC236}">
                    <a16:creationId xmlns:a16="http://schemas.microsoft.com/office/drawing/2014/main" id="{4E6F3B3D-F46B-3CCE-5DFC-53B491E5378F}"/>
                  </a:ext>
                </a:extLst>
              </p:cNvPr>
              <p:cNvCxnSpPr>
                <a:cxnSpLocks/>
                <a:endCxn id="979" idx="0"/>
              </p:cNvCxnSpPr>
              <p:nvPr/>
            </p:nvCxnSpPr>
            <p:spPr>
              <a:xfrm flipH="1">
                <a:off x="6251426" y="2010279"/>
                <a:ext cx="450564" cy="363684"/>
              </a:xfrm>
              <a:prstGeom prst="straightConnector1">
                <a:avLst/>
              </a:prstGeom>
              <a:ln w="38100">
                <a:solidFill>
                  <a:srgbClr val="FFB9B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E7DF97E0-902F-E735-B9A2-BC165FC7C033}"/>
                  </a:ext>
                </a:extLst>
              </p:cNvPr>
              <p:cNvCxnSpPr>
                <a:cxnSpLocks/>
                <a:endCxn id="975" idx="0"/>
              </p:cNvCxnSpPr>
              <p:nvPr/>
            </p:nvCxnSpPr>
            <p:spPr>
              <a:xfrm flipH="1">
                <a:off x="5932825" y="2010279"/>
                <a:ext cx="769165" cy="932310"/>
              </a:xfrm>
              <a:prstGeom prst="straightConnector1">
                <a:avLst/>
              </a:prstGeom>
              <a:ln w="38100">
                <a:solidFill>
                  <a:srgbClr val="FFD9D7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Straight Arrow Connector 1163">
                <a:extLst>
                  <a:ext uri="{FF2B5EF4-FFF2-40B4-BE49-F238E27FC236}">
                    <a16:creationId xmlns:a16="http://schemas.microsoft.com/office/drawing/2014/main" id="{8FB94612-6F27-96E7-E472-20910CF710B5}"/>
                  </a:ext>
                </a:extLst>
              </p:cNvPr>
              <p:cNvCxnSpPr>
                <a:cxnSpLocks/>
                <a:endCxn id="974" idx="0"/>
              </p:cNvCxnSpPr>
              <p:nvPr/>
            </p:nvCxnSpPr>
            <p:spPr>
              <a:xfrm flipH="1">
                <a:off x="6226463" y="2010279"/>
                <a:ext cx="475526" cy="923314"/>
              </a:xfrm>
              <a:prstGeom prst="straightConnector1">
                <a:avLst/>
              </a:prstGeom>
              <a:ln w="38100">
                <a:solidFill>
                  <a:srgbClr val="FFD9D7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Straight Arrow Connector 1164">
                <a:extLst>
                  <a:ext uri="{FF2B5EF4-FFF2-40B4-BE49-F238E27FC236}">
                    <a16:creationId xmlns:a16="http://schemas.microsoft.com/office/drawing/2014/main" id="{977D01C7-A24C-48A9-AE71-79598AB241C6}"/>
                  </a:ext>
                </a:extLst>
              </p:cNvPr>
              <p:cNvCxnSpPr>
                <a:cxnSpLocks/>
                <a:endCxn id="973" idx="0"/>
              </p:cNvCxnSpPr>
              <p:nvPr/>
            </p:nvCxnSpPr>
            <p:spPr>
              <a:xfrm flipH="1">
                <a:off x="6520100" y="2010280"/>
                <a:ext cx="181890" cy="938711"/>
              </a:xfrm>
              <a:prstGeom prst="straightConnector1">
                <a:avLst/>
              </a:prstGeom>
              <a:ln w="38100">
                <a:solidFill>
                  <a:srgbClr val="FFD9D7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Straight Arrow Connector 1165">
                <a:extLst>
                  <a:ext uri="{FF2B5EF4-FFF2-40B4-BE49-F238E27FC236}">
                    <a16:creationId xmlns:a16="http://schemas.microsoft.com/office/drawing/2014/main" id="{3AD479FD-7712-473C-F895-E047304FC327}"/>
                  </a:ext>
                </a:extLst>
              </p:cNvPr>
              <p:cNvCxnSpPr>
                <a:cxnSpLocks/>
                <a:endCxn id="972" idx="0"/>
              </p:cNvCxnSpPr>
              <p:nvPr/>
            </p:nvCxnSpPr>
            <p:spPr>
              <a:xfrm>
                <a:off x="6701988" y="2010280"/>
                <a:ext cx="111750" cy="930079"/>
              </a:xfrm>
              <a:prstGeom prst="straightConnector1">
                <a:avLst/>
              </a:prstGeom>
              <a:ln w="38100">
                <a:solidFill>
                  <a:srgbClr val="FFD9D7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Straight Arrow Connector 1166">
                <a:extLst>
                  <a:ext uri="{FF2B5EF4-FFF2-40B4-BE49-F238E27FC236}">
                    <a16:creationId xmlns:a16="http://schemas.microsoft.com/office/drawing/2014/main" id="{8206C45C-A93D-819A-D9C9-08453C5777E8}"/>
                  </a:ext>
                </a:extLst>
              </p:cNvPr>
              <p:cNvCxnSpPr>
                <a:cxnSpLocks/>
                <a:endCxn id="971" idx="0"/>
              </p:cNvCxnSpPr>
              <p:nvPr/>
            </p:nvCxnSpPr>
            <p:spPr>
              <a:xfrm>
                <a:off x="6701988" y="2010280"/>
                <a:ext cx="405388" cy="922642"/>
              </a:xfrm>
              <a:prstGeom prst="straightConnector1">
                <a:avLst/>
              </a:prstGeom>
              <a:ln w="38100">
                <a:solidFill>
                  <a:srgbClr val="FFF9F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Straight Arrow Connector 1167">
                <a:extLst>
                  <a:ext uri="{FF2B5EF4-FFF2-40B4-BE49-F238E27FC236}">
                    <a16:creationId xmlns:a16="http://schemas.microsoft.com/office/drawing/2014/main" id="{3ADB2692-FA90-3759-FF3F-BA292C2EDE11}"/>
                  </a:ext>
                </a:extLst>
              </p:cNvPr>
              <p:cNvCxnSpPr>
                <a:cxnSpLocks/>
                <a:endCxn id="968" idx="0"/>
              </p:cNvCxnSpPr>
              <p:nvPr/>
            </p:nvCxnSpPr>
            <p:spPr>
              <a:xfrm>
                <a:off x="6701988" y="2010279"/>
                <a:ext cx="699027" cy="933914"/>
              </a:xfrm>
              <a:prstGeom prst="straightConnector1">
                <a:avLst/>
              </a:prstGeom>
              <a:ln w="38100">
                <a:solidFill>
                  <a:srgbClr val="FFF9F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Straight Arrow Connector 1168">
                <a:extLst>
                  <a:ext uri="{FF2B5EF4-FFF2-40B4-BE49-F238E27FC236}">
                    <a16:creationId xmlns:a16="http://schemas.microsoft.com/office/drawing/2014/main" id="{DA19BE49-C50A-162F-470F-59EFBE53DA18}"/>
                  </a:ext>
                </a:extLst>
              </p:cNvPr>
              <p:cNvCxnSpPr>
                <a:cxnSpLocks/>
                <a:stCxn id="969" idx="2"/>
                <a:endCxn id="981" idx="0"/>
              </p:cNvCxnSpPr>
              <p:nvPr/>
            </p:nvCxnSpPr>
            <p:spPr>
              <a:xfrm>
                <a:off x="6677632" y="2035193"/>
                <a:ext cx="1017020" cy="901591"/>
              </a:xfrm>
              <a:prstGeom prst="straightConnector1">
                <a:avLst/>
              </a:prstGeom>
              <a:ln w="38100">
                <a:solidFill>
                  <a:srgbClr val="FFCFCB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Straight Arrow Connector 1169">
                <a:extLst>
                  <a:ext uri="{FF2B5EF4-FFF2-40B4-BE49-F238E27FC236}">
                    <a16:creationId xmlns:a16="http://schemas.microsoft.com/office/drawing/2014/main" id="{B8C471C0-88D1-1B95-35F8-C8FB26E7D793}"/>
                  </a:ext>
                </a:extLst>
              </p:cNvPr>
              <p:cNvCxnSpPr>
                <a:cxnSpLocks/>
                <a:stCxn id="969" idx="2"/>
                <a:endCxn id="980" idx="0"/>
              </p:cNvCxnSpPr>
              <p:nvPr/>
            </p:nvCxnSpPr>
            <p:spPr>
              <a:xfrm>
                <a:off x="6677632" y="2035190"/>
                <a:ext cx="1310658" cy="901590"/>
              </a:xfrm>
              <a:prstGeom prst="straightConnector1">
                <a:avLst/>
              </a:prstGeom>
              <a:ln w="38100">
                <a:solidFill>
                  <a:srgbClr val="FFCFCB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Straight Arrow Connector 1171">
                <a:extLst>
                  <a:ext uri="{FF2B5EF4-FFF2-40B4-BE49-F238E27FC236}">
                    <a16:creationId xmlns:a16="http://schemas.microsoft.com/office/drawing/2014/main" id="{6BA2A875-F909-59FA-CB78-87557141A60C}"/>
                  </a:ext>
                </a:extLst>
              </p:cNvPr>
              <p:cNvCxnSpPr>
                <a:cxnSpLocks/>
                <a:endCxn id="970" idx="0"/>
              </p:cNvCxnSpPr>
              <p:nvPr/>
            </p:nvCxnSpPr>
            <p:spPr>
              <a:xfrm>
                <a:off x="6701988" y="2010279"/>
                <a:ext cx="17238" cy="386361"/>
              </a:xfrm>
              <a:prstGeom prst="straightConnector1">
                <a:avLst/>
              </a:prstGeom>
              <a:ln w="38100">
                <a:solidFill>
                  <a:srgbClr val="FFB9B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5" name="Straight Arrow Connector 1214">
                <a:extLst>
                  <a:ext uri="{FF2B5EF4-FFF2-40B4-BE49-F238E27FC236}">
                    <a16:creationId xmlns:a16="http://schemas.microsoft.com/office/drawing/2014/main" id="{BA8F0961-D431-A141-DE65-77197E779C11}"/>
                  </a:ext>
                </a:extLst>
              </p:cNvPr>
              <p:cNvCxnSpPr>
                <a:cxnSpLocks/>
                <a:endCxn id="977" idx="1"/>
              </p:cNvCxnSpPr>
              <p:nvPr/>
            </p:nvCxnSpPr>
            <p:spPr>
              <a:xfrm>
                <a:off x="6701988" y="2010278"/>
                <a:ext cx="823474" cy="510062"/>
              </a:xfrm>
              <a:prstGeom prst="straightConnector1">
                <a:avLst/>
              </a:prstGeom>
              <a:ln w="38100">
                <a:solidFill>
                  <a:srgbClr val="FFA19A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Straight Arrow Connector 1239">
                <a:extLst>
                  <a:ext uri="{FF2B5EF4-FFF2-40B4-BE49-F238E27FC236}">
                    <a16:creationId xmlns:a16="http://schemas.microsoft.com/office/drawing/2014/main" id="{17CA4475-90BB-3885-54D9-F630B1EE64B6}"/>
                  </a:ext>
                </a:extLst>
              </p:cNvPr>
              <p:cNvCxnSpPr>
                <a:cxnSpLocks/>
                <a:endCxn id="976" idx="1"/>
              </p:cNvCxnSpPr>
              <p:nvPr/>
            </p:nvCxnSpPr>
            <p:spPr>
              <a:xfrm>
                <a:off x="6701988" y="2010279"/>
                <a:ext cx="355673" cy="504390"/>
              </a:xfrm>
              <a:prstGeom prst="straightConnector1">
                <a:avLst/>
              </a:prstGeom>
              <a:ln w="38100">
                <a:solidFill>
                  <a:srgbClr val="F8EAE9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9" name="Group 538">
                <a:extLst>
                  <a:ext uri="{FF2B5EF4-FFF2-40B4-BE49-F238E27FC236}">
                    <a16:creationId xmlns:a16="http://schemas.microsoft.com/office/drawing/2014/main" id="{033D8480-32A2-FA73-7AEC-3D3F3EB483B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03459" y="1776458"/>
                <a:ext cx="2467352" cy="1431264"/>
                <a:chOff x="266575" y="3805617"/>
                <a:chExt cx="1925905" cy="1117183"/>
              </a:xfrm>
            </p:grpSpPr>
            <p:grpSp>
              <p:nvGrpSpPr>
                <p:cNvPr id="479" name="Group 478">
                  <a:extLst>
                    <a:ext uri="{FF2B5EF4-FFF2-40B4-BE49-F238E27FC236}">
                      <a16:creationId xmlns:a16="http://schemas.microsoft.com/office/drawing/2014/main" id="{0065C1D1-AA06-F785-C1CA-1A01E181228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641515" y="3880665"/>
                  <a:ext cx="550965" cy="911890"/>
                  <a:chOff x="7705980" y="942668"/>
                  <a:chExt cx="2602081" cy="4306640"/>
                </a:xfrm>
                <a:solidFill>
                  <a:schemeClr val="tx1"/>
                </a:solidFill>
              </p:grpSpPr>
              <p:sp>
                <p:nvSpPr>
                  <p:cNvPr id="484" name="Oval 483">
                    <a:extLst>
                      <a:ext uri="{FF2B5EF4-FFF2-40B4-BE49-F238E27FC236}">
                        <a16:creationId xmlns:a16="http://schemas.microsoft.com/office/drawing/2014/main" id="{1AE15996-9295-7436-1509-BE9ABE9486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354219" y="3068028"/>
                    <a:ext cx="250997" cy="25099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91" name="Oval 490">
                    <a:extLst>
                      <a:ext uri="{FF2B5EF4-FFF2-40B4-BE49-F238E27FC236}">
                        <a16:creationId xmlns:a16="http://schemas.microsoft.com/office/drawing/2014/main" id="{F2929574-2095-C3C0-0536-E9A607AB7E3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057064" y="4998312"/>
                    <a:ext cx="250997" cy="25099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94" name="Oval 493">
                    <a:extLst>
                      <a:ext uri="{FF2B5EF4-FFF2-40B4-BE49-F238E27FC236}">
                        <a16:creationId xmlns:a16="http://schemas.microsoft.com/office/drawing/2014/main" id="{188AAFF0-33BD-5439-54EA-B05840A4330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705980" y="942668"/>
                    <a:ext cx="250997" cy="250996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</p:grpSp>
            <p:grpSp>
              <p:nvGrpSpPr>
                <p:cNvPr id="967" name="Group 966">
                  <a:extLst>
                    <a:ext uri="{FF2B5EF4-FFF2-40B4-BE49-F238E27FC236}">
                      <a16:creationId xmlns:a16="http://schemas.microsoft.com/office/drawing/2014/main" id="{E8607A79-13CA-DDE2-9339-070BFCD071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66575" y="3805617"/>
                  <a:ext cx="1806359" cy="1117183"/>
                  <a:chOff x="1077232" y="570043"/>
                  <a:chExt cx="8625380" cy="5334587"/>
                </a:xfrm>
              </p:grpSpPr>
              <p:pic>
                <p:nvPicPr>
                  <p:cNvPr id="968" name="Google Shape;70;p14">
                    <a:extLst>
                      <a:ext uri="{FF2B5EF4-FFF2-40B4-BE49-F238E27FC236}">
                        <a16:creationId xmlns:a16="http://schemas.microsoft.com/office/drawing/2014/main" id="{98FC6D0B-E1A6-76F4-CA01-5DC5095FAFDF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5">
                    <a:alphaModFix/>
                  </a:blip>
                  <a:stretch>
                    <a:fillRect/>
                  </a:stretch>
                </p:blipFill>
                <p:spPr>
                  <a:xfrm>
                    <a:off x="6549408" y="4922408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71" name="Google Shape;73;p14">
                    <a:extLst>
                      <a:ext uri="{FF2B5EF4-FFF2-40B4-BE49-F238E27FC236}">
                        <a16:creationId xmlns:a16="http://schemas.microsoft.com/office/drawing/2014/main" id="{1E99FD2B-E530-229B-445F-B5C7AEA8B1B3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8">
                    <a:alphaModFix/>
                  </a:blip>
                  <a:stretch>
                    <a:fillRect/>
                  </a:stretch>
                </p:blipFill>
                <p:spPr>
                  <a:xfrm>
                    <a:off x="5454972" y="4880395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72" name="Google Shape;74;p14">
                    <a:extLst>
                      <a:ext uri="{FF2B5EF4-FFF2-40B4-BE49-F238E27FC236}">
                        <a16:creationId xmlns:a16="http://schemas.microsoft.com/office/drawing/2014/main" id="{718643EF-48DD-A95E-6A04-670D534324EB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4360536" y="4908115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73" name="Google Shape;75;p14">
                    <a:extLst>
                      <a:ext uri="{FF2B5EF4-FFF2-40B4-BE49-F238E27FC236}">
                        <a16:creationId xmlns:a16="http://schemas.microsoft.com/office/drawing/2014/main" id="{993F1AF9-D6F4-0A34-7285-172F52A9A019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10">
                    <a:alphaModFix/>
                  </a:blip>
                  <a:stretch>
                    <a:fillRect/>
                  </a:stretch>
                </p:blipFill>
                <p:spPr>
                  <a:xfrm>
                    <a:off x="3266099" y="4940286"/>
                    <a:ext cx="964336" cy="964344"/>
                  </a:xfrm>
                  <a:prstGeom prst="rect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  <p:pic>
                <p:nvPicPr>
                  <p:cNvPr id="974" name="Google Shape;76;p14">
                    <a:extLst>
                      <a:ext uri="{FF2B5EF4-FFF2-40B4-BE49-F238E27FC236}">
                        <a16:creationId xmlns:a16="http://schemas.microsoft.com/office/drawing/2014/main" id="{5221B1CE-6A7A-E9E1-19F5-06734095516A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2171668" y="4882893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75" name="Google Shape;77;p14">
                    <a:extLst>
                      <a:ext uri="{FF2B5EF4-FFF2-40B4-BE49-F238E27FC236}">
                        <a16:creationId xmlns:a16="http://schemas.microsoft.com/office/drawing/2014/main" id="{FDB4255F-EF8F-7E9F-B2CA-2A36E9D98D22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1077232" y="4916424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80" name="Google Shape;89;p14">
                    <a:extLst>
                      <a:ext uri="{FF2B5EF4-FFF2-40B4-BE49-F238E27FC236}">
                        <a16:creationId xmlns:a16="http://schemas.microsoft.com/office/drawing/2014/main" id="{205D693E-6396-3E8C-0AED-E8624A12F50E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17">
                    <a:alphaModFix/>
                  </a:blip>
                  <a:stretch>
                    <a:fillRect/>
                  </a:stretch>
                </p:blipFill>
                <p:spPr>
                  <a:xfrm>
                    <a:off x="8738276" y="4894782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81" name="Google Shape;90;p14">
                    <a:extLst>
                      <a:ext uri="{FF2B5EF4-FFF2-40B4-BE49-F238E27FC236}">
                        <a16:creationId xmlns:a16="http://schemas.microsoft.com/office/drawing/2014/main" id="{BF832A15-4212-136A-6D1F-116D64E25327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18">
                    <a:alphaModFix/>
                  </a:blip>
                  <a:stretch>
                    <a:fillRect/>
                  </a:stretch>
                </p:blipFill>
                <p:spPr>
                  <a:xfrm>
                    <a:off x="7643839" y="4894783"/>
                    <a:ext cx="964336" cy="9985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69" name="Google Shape;71;p14">
                    <a:extLst>
                      <a:ext uri="{FF2B5EF4-FFF2-40B4-BE49-F238E27FC236}">
                        <a16:creationId xmlns:a16="http://schemas.microsoft.com/office/drawing/2014/main" id="{257A43D2-2510-F5FA-431F-20E22EB9DECF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 rotWithShape="1">
                  <a:blip r:embed="rId6">
                    <a:alphaModFix/>
                  </a:blip>
                  <a:srcRect t="20496"/>
                  <a:stretch/>
                </p:blipFill>
                <p:spPr>
                  <a:xfrm>
                    <a:off x="3853246" y="570043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70" name="Google Shape;72;p14">
                    <a:extLst>
                      <a:ext uri="{FF2B5EF4-FFF2-40B4-BE49-F238E27FC236}">
                        <a16:creationId xmlns:a16="http://schemas.microsoft.com/office/drawing/2014/main" id="{3D70FF1A-90F2-795B-CDB2-CB7C644E29FB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4008273" y="2881575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76" name="Google Shape;78;p14">
                    <a:extLst>
                      <a:ext uri="{FF2B5EF4-FFF2-40B4-BE49-F238E27FC236}">
                        <a16:creationId xmlns:a16="http://schemas.microsoft.com/office/drawing/2014/main" id="{8EE7FD5F-974C-2B66-5050-078D9351A123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13">
                    <a:alphaModFix/>
                  </a:blip>
                  <a:stretch>
                    <a:fillRect/>
                  </a:stretch>
                </p:blipFill>
                <p:spPr>
                  <a:xfrm>
                    <a:off x="5751845" y="2839318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77" name="Google Shape;79;p14">
                    <a:extLst>
                      <a:ext uri="{FF2B5EF4-FFF2-40B4-BE49-F238E27FC236}">
                        <a16:creationId xmlns:a16="http://schemas.microsoft.com/office/drawing/2014/main" id="{502D2EA1-4474-EF25-F58F-C7EB4DFE701A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14">
                    <a:alphaModFix/>
                  </a:blip>
                  <a:stretch>
                    <a:fillRect/>
                  </a:stretch>
                </p:blipFill>
                <p:spPr>
                  <a:xfrm>
                    <a:off x="7495411" y="2860449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979" name="Google Shape;85;p14">
                    <a:extLst>
                      <a:ext uri="{FF2B5EF4-FFF2-40B4-BE49-F238E27FC236}">
                        <a16:creationId xmlns:a16="http://schemas.microsoft.com/office/drawing/2014/main" id="{475CE5A3-5F26-2852-DA79-1F4EEE8ACE80}"/>
                      </a:ext>
                    </a:extLst>
                  </p:cNvPr>
                  <p:cNvPicPr preferRelativeResize="0">
                    <a:picLocks/>
                  </p:cNvPicPr>
                  <p:nvPr/>
                </p:nvPicPr>
                <p:blipFill>
                  <a:blip r:embed="rId16">
                    <a:alphaModFix/>
                  </a:blip>
                  <a:stretch>
                    <a:fillRect/>
                  </a:stretch>
                </p:blipFill>
                <p:spPr>
                  <a:xfrm>
                    <a:off x="2264707" y="2797055"/>
                    <a:ext cx="964336" cy="96434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4A6B88-AC84-9546-522F-A2AE1C308688}"/>
                </a:ext>
              </a:extLst>
            </p:cNvPr>
            <p:cNvSpPr txBox="1"/>
            <p:nvPr/>
          </p:nvSpPr>
          <p:spPr>
            <a:xfrm>
              <a:off x="3321032" y="4871548"/>
              <a:ext cx="853285" cy="45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B22A7391-CCDD-274C-796F-046BF145EA47}"/>
              </a:ext>
            </a:extLst>
          </p:cNvPr>
          <p:cNvGrpSpPr>
            <a:grpSpLocks noChangeAspect="1"/>
          </p:cNvGrpSpPr>
          <p:nvPr/>
        </p:nvGrpSpPr>
        <p:grpSpPr>
          <a:xfrm>
            <a:off x="294323" y="3538165"/>
            <a:ext cx="2052000" cy="1210012"/>
            <a:chOff x="28864" y="3525289"/>
            <a:chExt cx="2989727" cy="17629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A0E16C-DE40-7B14-425B-489BEE1FC99A}"/>
                </a:ext>
              </a:extLst>
            </p:cNvPr>
            <p:cNvSpPr txBox="1"/>
            <p:nvPr/>
          </p:nvSpPr>
          <p:spPr>
            <a:xfrm>
              <a:off x="28864" y="4839830"/>
              <a:ext cx="819343" cy="44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6D15F2EC-EF33-18AE-899D-19C06740AC30}"/>
                </a:ext>
              </a:extLst>
            </p:cNvPr>
            <p:cNvGrpSpPr/>
            <p:nvPr/>
          </p:nvGrpSpPr>
          <p:grpSpPr>
            <a:xfrm>
              <a:off x="302248" y="3525289"/>
              <a:ext cx="2716343" cy="1457144"/>
              <a:chOff x="302248" y="3525289"/>
              <a:chExt cx="2716343" cy="145714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A00215F-8375-A1CA-1362-360872CC88B2}"/>
                  </a:ext>
                </a:extLst>
              </p:cNvPr>
              <p:cNvSpPr txBox="1"/>
              <p:nvPr/>
            </p:nvSpPr>
            <p:spPr>
              <a:xfrm>
                <a:off x="2219600" y="3525289"/>
                <a:ext cx="798991" cy="44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933493-8E6F-C0E1-5A27-B1B8CD1C5B32}"/>
                  </a:ext>
                </a:extLst>
              </p:cNvPr>
              <p:cNvSpPr txBox="1"/>
              <p:nvPr/>
            </p:nvSpPr>
            <p:spPr>
              <a:xfrm>
                <a:off x="714003" y="3540192"/>
                <a:ext cx="764475" cy="448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60</a:t>
                </a:r>
              </a:p>
            </p:txBody>
          </p:sp>
          <p:grpSp>
            <p:nvGrpSpPr>
              <p:cNvPr id="1162" name="Group 1161">
                <a:extLst>
                  <a:ext uri="{FF2B5EF4-FFF2-40B4-BE49-F238E27FC236}">
                    <a16:creationId xmlns:a16="http://schemas.microsoft.com/office/drawing/2014/main" id="{83AB0094-F432-7B1B-D8B8-43B3741845B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2248" y="3637274"/>
                <a:ext cx="2486708" cy="1345159"/>
                <a:chOff x="6464231" y="3690209"/>
                <a:chExt cx="2349195" cy="1270773"/>
              </a:xfrm>
            </p:grpSpPr>
            <p:cxnSp>
              <p:nvCxnSpPr>
                <p:cNvPr id="696" name="Straight Arrow Connector 695">
                  <a:extLst>
                    <a:ext uri="{FF2B5EF4-FFF2-40B4-BE49-F238E27FC236}">
                      <a16:creationId xmlns:a16="http://schemas.microsoft.com/office/drawing/2014/main" id="{22F61849-283A-FE3F-AE6C-AF1F20ED3EAF}"/>
                    </a:ext>
                  </a:extLst>
                </p:cNvPr>
                <p:cNvCxnSpPr>
                  <a:cxnSpLocks/>
                  <a:endCxn id="661" idx="3"/>
                </p:cNvCxnSpPr>
                <p:nvPr/>
              </p:nvCxnSpPr>
              <p:spPr>
                <a:xfrm flipH="1">
                  <a:off x="6697120" y="3826418"/>
                  <a:ext cx="1500978" cy="1018120"/>
                </a:xfrm>
                <a:prstGeom prst="straightConnector1">
                  <a:avLst/>
                </a:prstGeom>
                <a:ln w="38100">
                  <a:solidFill>
                    <a:srgbClr val="83A5DC"/>
                  </a:solidFill>
                  <a:headEnd type="oval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Straight Arrow Connector 694">
                  <a:extLst>
                    <a:ext uri="{FF2B5EF4-FFF2-40B4-BE49-F238E27FC236}">
                      <a16:creationId xmlns:a16="http://schemas.microsoft.com/office/drawing/2014/main" id="{8A2B8792-083F-54BA-EB3A-236AF340A236}"/>
                    </a:ext>
                  </a:extLst>
                </p:cNvPr>
                <p:cNvCxnSpPr>
                  <a:cxnSpLocks/>
                  <a:stCxn id="655" idx="2"/>
                  <a:endCxn id="661" idx="3"/>
                </p:cNvCxnSpPr>
                <p:nvPr/>
              </p:nvCxnSpPr>
              <p:spPr>
                <a:xfrm flipH="1">
                  <a:off x="6697120" y="3923098"/>
                  <a:ext cx="639540" cy="921439"/>
                </a:xfrm>
                <a:prstGeom prst="straightConnector1">
                  <a:avLst/>
                </a:prstGeom>
                <a:ln w="38100">
                  <a:solidFill>
                    <a:srgbClr val="588ADC"/>
                  </a:solidFill>
                  <a:headEnd type="oval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1" name="Group 690">
                  <a:extLst>
                    <a:ext uri="{FF2B5EF4-FFF2-40B4-BE49-F238E27FC236}">
                      <a16:creationId xmlns:a16="http://schemas.microsoft.com/office/drawing/2014/main" id="{E9316667-753D-5510-7236-A0F26708AFA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464231" y="3690209"/>
                  <a:ext cx="2349195" cy="1270773"/>
                  <a:chOff x="6038131" y="3818714"/>
                  <a:chExt cx="1931950" cy="1045069"/>
                </a:xfrm>
              </p:grpSpPr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E0B2C656-BA5C-50F1-3F9F-DC5A5B7B81D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293989" y="4286301"/>
                    <a:ext cx="1676092" cy="460039"/>
                    <a:chOff x="2379103" y="3068032"/>
                    <a:chExt cx="7915798" cy="2172650"/>
                  </a:xfrm>
                  <a:solidFill>
                    <a:schemeClr val="tx1"/>
                  </a:solidFill>
                </p:grpSpPr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8080AD64-0B7D-1475-0B36-F730D345405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172369" y="3068032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7B948483-9120-1578-42A8-367B0FD97D4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899652" y="3068032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01329F07-3EF1-3BEC-60A0-141DCA44C61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6936" y="3070641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C6D63658-BFFF-5407-10C0-0889F599DE8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354214" y="3068032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63546BA2-80F4-4D49-9B94-0D2025D3A3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379103" y="4998317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7" name="Oval 96">
                      <a:extLst>
                        <a:ext uri="{FF2B5EF4-FFF2-40B4-BE49-F238E27FC236}">
                          <a16:creationId xmlns:a16="http://schemas.microsoft.com/office/drawing/2014/main" id="{110840BB-F787-BAAC-76BC-52DA9196948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475953" y="4999667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DC3AAC78-7870-45F5-8F29-F86B4C63D9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572804" y="4998317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AE93608E-09B1-83B1-CC04-1E112DA45A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766509" y="4998317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12AA74D3-CFAD-EDB6-CC61-FAC2C076A2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669654" y="4998317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62" name="Oval 961">
                      <a:extLst>
                        <a:ext uri="{FF2B5EF4-FFF2-40B4-BE49-F238E27FC236}">
                          <a16:creationId xmlns:a16="http://schemas.microsoft.com/office/drawing/2014/main" id="{4BCAB524-8D01-E480-B6AF-23D7FF02BF9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057066" y="4998312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63" name="Oval 962">
                      <a:extLst>
                        <a:ext uri="{FF2B5EF4-FFF2-40B4-BE49-F238E27FC236}">
                          <a16:creationId xmlns:a16="http://schemas.microsoft.com/office/drawing/2014/main" id="{D1B7AA8D-121E-A5EA-2363-4070F76B0E4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63360" y="4998546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964" name="Oval 963">
                      <a:extLst>
                        <a:ext uri="{FF2B5EF4-FFF2-40B4-BE49-F238E27FC236}">
                          <a16:creationId xmlns:a16="http://schemas.microsoft.com/office/drawing/2014/main" id="{FABECEB9-25A5-896A-9AB3-82102AEAE51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960210" y="5002210"/>
                      <a:ext cx="237835" cy="238472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</p:grpSp>
              <p:grpSp>
                <p:nvGrpSpPr>
                  <p:cNvPr id="653" name="Group 652">
                    <a:extLst>
                      <a:ext uri="{FF2B5EF4-FFF2-40B4-BE49-F238E27FC236}">
                        <a16:creationId xmlns:a16="http://schemas.microsoft.com/office/drawing/2014/main" id="{D7C034CC-B8E9-97FC-4AFD-EFBC2E5D87B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038131" y="3818714"/>
                    <a:ext cx="813238" cy="1045069"/>
                    <a:chOff x="1077238" y="840737"/>
                    <a:chExt cx="3883223" cy="4990237"/>
                  </a:xfrm>
                </p:grpSpPr>
                <p:pic>
                  <p:nvPicPr>
                    <p:cNvPr id="661" name="Google Shape;77;p14">
                      <a:extLst>
                        <a:ext uri="{FF2B5EF4-FFF2-40B4-BE49-F238E27FC236}">
                          <a16:creationId xmlns:a16="http://schemas.microsoft.com/office/drawing/2014/main" id="{A2CEF647-8B29-EB98-5BFB-CA517BAC89F8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>
                    <a:blip r:embed="rId12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077238" y="4916434"/>
                      <a:ext cx="914535" cy="9145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66" name="Google Shape;85;p14">
                      <a:extLst>
                        <a:ext uri="{FF2B5EF4-FFF2-40B4-BE49-F238E27FC236}">
                          <a16:creationId xmlns:a16="http://schemas.microsoft.com/office/drawing/2014/main" id="{B45F1ACE-F732-DF79-C131-97D91C51DBDF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>
                    <a:blip r:embed="rId16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264712" y="2797053"/>
                      <a:ext cx="914535" cy="9145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55" name="Google Shape;71;p14">
                      <a:extLst>
                        <a:ext uri="{FF2B5EF4-FFF2-40B4-BE49-F238E27FC236}">
                          <a16:creationId xmlns:a16="http://schemas.microsoft.com/office/drawing/2014/main" id="{94EF0E7E-4192-87F7-C23D-934769082385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 rotWithShape="1">
                    <a:blip r:embed="rId6">
                      <a:alphaModFix/>
                    </a:blip>
                    <a:srcRect t="20496"/>
                    <a:stretch/>
                  </p:blipFill>
                  <p:spPr>
                    <a:xfrm>
                      <a:off x="4045926" y="840737"/>
                      <a:ext cx="914535" cy="9145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cxnSp>
              <p:nvCxnSpPr>
                <p:cNvPr id="692" name="Straight Arrow Connector 691">
                  <a:extLst>
                    <a:ext uri="{FF2B5EF4-FFF2-40B4-BE49-F238E27FC236}">
                      <a16:creationId xmlns:a16="http://schemas.microsoft.com/office/drawing/2014/main" id="{B5276511-5983-B63B-4437-EC114827C140}"/>
                    </a:ext>
                  </a:extLst>
                </p:cNvPr>
                <p:cNvCxnSpPr>
                  <a:cxnSpLocks/>
                  <a:stCxn id="661" idx="3"/>
                  <a:endCxn id="666" idx="2"/>
                </p:cNvCxnSpPr>
                <p:nvPr/>
              </p:nvCxnSpPr>
              <p:spPr>
                <a:xfrm flipV="1">
                  <a:off x="6697120" y="4421278"/>
                  <a:ext cx="185949" cy="423260"/>
                </a:xfrm>
                <a:prstGeom prst="straightConnector1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" name="Google Shape;84;p14">
                <a:extLst>
                  <a:ext uri="{FF2B5EF4-FFF2-40B4-BE49-F238E27FC236}">
                    <a16:creationId xmlns:a16="http://schemas.microsoft.com/office/drawing/2014/main" id="{61C54CBE-9726-5AB0-02D4-4D63B77136F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2078320" y="3621514"/>
                <a:ext cx="246523" cy="2465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21E26C8B-B998-9ADB-B994-E6159B981266}"/>
              </a:ext>
            </a:extLst>
          </p:cNvPr>
          <p:cNvGrpSpPr>
            <a:grpSpLocks noChangeAspect="1"/>
          </p:cNvGrpSpPr>
          <p:nvPr/>
        </p:nvGrpSpPr>
        <p:grpSpPr>
          <a:xfrm>
            <a:off x="4609458" y="3525685"/>
            <a:ext cx="1984335" cy="1199946"/>
            <a:chOff x="6165542" y="3489342"/>
            <a:chExt cx="3050680" cy="1844775"/>
          </a:xfrm>
        </p:grpSpPr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73586BC3-5BE9-E8B9-07BB-5F0AB9C8D242}"/>
                </a:ext>
              </a:extLst>
            </p:cNvPr>
            <p:cNvGrpSpPr/>
            <p:nvPr/>
          </p:nvGrpSpPr>
          <p:grpSpPr>
            <a:xfrm>
              <a:off x="6165542" y="3489342"/>
              <a:ext cx="3050680" cy="1844775"/>
              <a:chOff x="6165542" y="3489342"/>
              <a:chExt cx="3050680" cy="184477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4F207AF-7772-92EE-56F3-012F90A4A8E0}"/>
                  </a:ext>
                </a:extLst>
              </p:cNvPr>
              <p:cNvSpPr txBox="1"/>
              <p:nvPr/>
            </p:nvSpPr>
            <p:spPr>
              <a:xfrm>
                <a:off x="8357725" y="3489342"/>
                <a:ext cx="858497" cy="473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23</a:t>
                </a:r>
              </a:p>
            </p:txBody>
          </p:sp>
          <p:grpSp>
            <p:nvGrpSpPr>
              <p:cNvPr id="1302" name="Group 1301">
                <a:extLst>
                  <a:ext uri="{FF2B5EF4-FFF2-40B4-BE49-F238E27FC236}">
                    <a16:creationId xmlns:a16="http://schemas.microsoft.com/office/drawing/2014/main" id="{B5400B3F-D599-0171-8660-967A12B13942}"/>
                  </a:ext>
                </a:extLst>
              </p:cNvPr>
              <p:cNvGrpSpPr/>
              <p:nvPr/>
            </p:nvGrpSpPr>
            <p:grpSpPr>
              <a:xfrm>
                <a:off x="6427900" y="3687291"/>
                <a:ext cx="2616193" cy="1319412"/>
                <a:chOff x="5572575" y="3540237"/>
                <a:chExt cx="2616193" cy="1319412"/>
              </a:xfrm>
            </p:grpSpPr>
            <p:cxnSp>
              <p:nvCxnSpPr>
                <p:cNvPr id="1278" name="Straight Arrow Connector 1277">
                  <a:extLst>
                    <a:ext uri="{FF2B5EF4-FFF2-40B4-BE49-F238E27FC236}">
                      <a16:creationId xmlns:a16="http://schemas.microsoft.com/office/drawing/2014/main" id="{5E10903F-3B16-AB9F-EEB6-C4F0B0E7067D}"/>
                    </a:ext>
                  </a:extLst>
                </p:cNvPr>
                <p:cNvCxnSpPr>
                  <a:cxnSpLocks/>
                  <a:endCxn id="550" idx="0"/>
                </p:cNvCxnSpPr>
                <p:nvPr/>
              </p:nvCxnSpPr>
              <p:spPr>
                <a:xfrm flipH="1">
                  <a:off x="5706124" y="3647728"/>
                  <a:ext cx="1692460" cy="938422"/>
                </a:xfrm>
                <a:prstGeom prst="straightConnector1">
                  <a:avLst/>
                </a:prstGeom>
                <a:ln w="38100">
                  <a:solidFill>
                    <a:srgbClr val="FFC9C5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9" name="Straight Arrow Connector 1278">
                  <a:extLst>
                    <a:ext uri="{FF2B5EF4-FFF2-40B4-BE49-F238E27FC236}">
                      <a16:creationId xmlns:a16="http://schemas.microsoft.com/office/drawing/2014/main" id="{15D16ECB-EEB5-F91E-370F-EB1DB05D1C9C}"/>
                    </a:ext>
                  </a:extLst>
                </p:cNvPr>
                <p:cNvCxnSpPr>
                  <a:cxnSpLocks/>
                  <a:endCxn id="549" idx="0"/>
                </p:cNvCxnSpPr>
                <p:nvPr/>
              </p:nvCxnSpPr>
              <p:spPr>
                <a:xfrm flipH="1">
                  <a:off x="5999761" y="3647728"/>
                  <a:ext cx="1398821" cy="929427"/>
                </a:xfrm>
                <a:prstGeom prst="straightConnector1">
                  <a:avLst/>
                </a:prstGeom>
                <a:ln w="38100">
                  <a:solidFill>
                    <a:srgbClr val="FFC9C5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0" name="Straight Arrow Connector 1279">
                  <a:extLst>
                    <a:ext uri="{FF2B5EF4-FFF2-40B4-BE49-F238E27FC236}">
                      <a16:creationId xmlns:a16="http://schemas.microsoft.com/office/drawing/2014/main" id="{EC3E99EE-1055-9F6F-1C2C-35EC08AAE10A}"/>
                    </a:ext>
                  </a:extLst>
                </p:cNvPr>
                <p:cNvCxnSpPr>
                  <a:cxnSpLocks/>
                  <a:endCxn id="547" idx="0"/>
                </p:cNvCxnSpPr>
                <p:nvPr/>
              </p:nvCxnSpPr>
              <p:spPr>
                <a:xfrm flipH="1">
                  <a:off x="6293398" y="3647728"/>
                  <a:ext cx="1105184" cy="944822"/>
                </a:xfrm>
                <a:prstGeom prst="straightConnector1">
                  <a:avLst/>
                </a:prstGeom>
                <a:ln w="38100">
                  <a:solidFill>
                    <a:srgbClr val="FFC9C5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1" name="Straight Arrow Connector 1280">
                  <a:extLst>
                    <a:ext uri="{FF2B5EF4-FFF2-40B4-BE49-F238E27FC236}">
                      <a16:creationId xmlns:a16="http://schemas.microsoft.com/office/drawing/2014/main" id="{720BCD36-804D-5F64-F306-4F2460E1BB71}"/>
                    </a:ext>
                  </a:extLst>
                </p:cNvPr>
                <p:cNvCxnSpPr>
                  <a:cxnSpLocks/>
                  <a:endCxn id="546" idx="0"/>
                </p:cNvCxnSpPr>
                <p:nvPr/>
              </p:nvCxnSpPr>
              <p:spPr>
                <a:xfrm flipH="1">
                  <a:off x="6587035" y="3647729"/>
                  <a:ext cx="811549" cy="936190"/>
                </a:xfrm>
                <a:prstGeom prst="straightConnector1">
                  <a:avLst/>
                </a:prstGeom>
                <a:ln w="38100">
                  <a:solidFill>
                    <a:srgbClr val="FFC9C5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2" name="Straight Arrow Connector 1281">
                  <a:extLst>
                    <a:ext uri="{FF2B5EF4-FFF2-40B4-BE49-F238E27FC236}">
                      <a16:creationId xmlns:a16="http://schemas.microsoft.com/office/drawing/2014/main" id="{51FC6A3A-0054-0D14-1228-9AF1D492EB32}"/>
                    </a:ext>
                  </a:extLst>
                </p:cNvPr>
                <p:cNvCxnSpPr>
                  <a:cxnSpLocks/>
                  <a:endCxn id="545" idx="0"/>
                </p:cNvCxnSpPr>
                <p:nvPr/>
              </p:nvCxnSpPr>
              <p:spPr>
                <a:xfrm flipH="1">
                  <a:off x="6880672" y="3647729"/>
                  <a:ext cx="517912" cy="928752"/>
                </a:xfrm>
                <a:prstGeom prst="straightConnector1">
                  <a:avLst/>
                </a:prstGeom>
                <a:ln w="38100">
                  <a:solidFill>
                    <a:srgbClr val="FFF9F8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3" name="Straight Arrow Connector 1282">
                  <a:extLst>
                    <a:ext uri="{FF2B5EF4-FFF2-40B4-BE49-F238E27FC236}">
                      <a16:creationId xmlns:a16="http://schemas.microsoft.com/office/drawing/2014/main" id="{3A45AFEC-90A4-C0AE-03CC-CF90AC46B4FF}"/>
                    </a:ext>
                  </a:extLst>
                </p:cNvPr>
                <p:cNvCxnSpPr>
                  <a:cxnSpLocks/>
                  <a:endCxn id="542" idx="0"/>
                </p:cNvCxnSpPr>
                <p:nvPr/>
              </p:nvCxnSpPr>
              <p:spPr>
                <a:xfrm flipH="1">
                  <a:off x="7174308" y="3647729"/>
                  <a:ext cx="224275" cy="940026"/>
                </a:xfrm>
                <a:prstGeom prst="straightConnector1">
                  <a:avLst/>
                </a:prstGeom>
                <a:ln w="38100">
                  <a:solidFill>
                    <a:srgbClr val="FFF9F8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4" name="Straight Arrow Connector 1283">
                  <a:extLst>
                    <a:ext uri="{FF2B5EF4-FFF2-40B4-BE49-F238E27FC236}">
                      <a16:creationId xmlns:a16="http://schemas.microsoft.com/office/drawing/2014/main" id="{71122073-E692-B3FD-9574-53F9545B563C}"/>
                    </a:ext>
                  </a:extLst>
                </p:cNvPr>
                <p:cNvCxnSpPr>
                  <a:cxnSpLocks/>
                  <a:endCxn id="559" idx="0"/>
                </p:cNvCxnSpPr>
                <p:nvPr/>
              </p:nvCxnSpPr>
              <p:spPr>
                <a:xfrm>
                  <a:off x="7398584" y="3647729"/>
                  <a:ext cx="656635" cy="932615"/>
                </a:xfrm>
                <a:prstGeom prst="straightConnector1">
                  <a:avLst/>
                </a:prstGeom>
                <a:ln w="38100">
                  <a:solidFill>
                    <a:srgbClr val="FFF4F3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5" name="Straight Arrow Connector 1284">
                  <a:extLst>
                    <a:ext uri="{FF2B5EF4-FFF2-40B4-BE49-F238E27FC236}">
                      <a16:creationId xmlns:a16="http://schemas.microsoft.com/office/drawing/2014/main" id="{A9E28347-7A2C-4403-CF77-9EA47AB4538B}"/>
                    </a:ext>
                  </a:extLst>
                </p:cNvPr>
                <p:cNvCxnSpPr>
                  <a:cxnSpLocks/>
                  <a:endCxn id="555" idx="3"/>
                </p:cNvCxnSpPr>
                <p:nvPr/>
              </p:nvCxnSpPr>
              <p:spPr>
                <a:xfrm flipH="1">
                  <a:off x="6158273" y="3647729"/>
                  <a:ext cx="1240309" cy="503343"/>
                </a:xfrm>
                <a:prstGeom prst="straightConnector1">
                  <a:avLst/>
                </a:prstGeom>
                <a:ln w="38100">
                  <a:solidFill>
                    <a:srgbClr val="FF958C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6" name="Straight Arrow Connector 1285">
                  <a:extLst>
                    <a:ext uri="{FF2B5EF4-FFF2-40B4-BE49-F238E27FC236}">
                      <a16:creationId xmlns:a16="http://schemas.microsoft.com/office/drawing/2014/main" id="{9A0DF036-B0F2-B9D0-FEB9-6A13B4F19217}"/>
                    </a:ext>
                  </a:extLst>
                </p:cNvPr>
                <p:cNvCxnSpPr>
                  <a:cxnSpLocks/>
                  <a:endCxn id="544" idx="0"/>
                </p:cNvCxnSpPr>
                <p:nvPr/>
              </p:nvCxnSpPr>
              <p:spPr>
                <a:xfrm flipH="1">
                  <a:off x="6492523" y="3647729"/>
                  <a:ext cx="906059" cy="392471"/>
                </a:xfrm>
                <a:prstGeom prst="straightConnector1">
                  <a:avLst/>
                </a:prstGeom>
                <a:ln w="38100">
                  <a:solidFill>
                    <a:srgbClr val="FF958C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7" name="Straight Arrow Connector 1286">
                  <a:extLst>
                    <a:ext uri="{FF2B5EF4-FFF2-40B4-BE49-F238E27FC236}">
                      <a16:creationId xmlns:a16="http://schemas.microsoft.com/office/drawing/2014/main" id="{EBBBC519-77F3-E820-D76B-5901E9A5DA84}"/>
                    </a:ext>
                  </a:extLst>
                </p:cNvPr>
                <p:cNvCxnSpPr>
                  <a:cxnSpLocks/>
                  <a:endCxn id="558" idx="0"/>
                </p:cNvCxnSpPr>
                <p:nvPr/>
              </p:nvCxnSpPr>
              <p:spPr>
                <a:xfrm>
                  <a:off x="7398584" y="3647729"/>
                  <a:ext cx="497337" cy="375466"/>
                </a:xfrm>
                <a:prstGeom prst="straightConnector1">
                  <a:avLst/>
                </a:prstGeom>
                <a:ln w="38100">
                  <a:solidFill>
                    <a:srgbClr val="FFF4F3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8" name="Straight Arrow Connector 1287">
                  <a:extLst>
                    <a:ext uri="{FF2B5EF4-FFF2-40B4-BE49-F238E27FC236}">
                      <a16:creationId xmlns:a16="http://schemas.microsoft.com/office/drawing/2014/main" id="{35EC4148-9785-5917-8553-9FE54C49A5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57710" y="3647729"/>
                  <a:ext cx="340873" cy="445987"/>
                </a:xfrm>
                <a:prstGeom prst="straightConnector1">
                  <a:avLst/>
                </a:prstGeom>
                <a:ln w="38100">
                  <a:solidFill>
                    <a:srgbClr val="FFF4F3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49" name="Group 648">
                  <a:extLst>
                    <a:ext uri="{FF2B5EF4-FFF2-40B4-BE49-F238E27FC236}">
                      <a16:creationId xmlns:a16="http://schemas.microsoft.com/office/drawing/2014/main" id="{87F3DF55-A2A7-444F-51F6-6BF12135FB6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5572575" y="3540237"/>
                  <a:ext cx="2616193" cy="1319412"/>
                  <a:chOff x="2473881" y="3900905"/>
                  <a:chExt cx="2042085" cy="1029875"/>
                </a:xfrm>
              </p:grpSpPr>
              <p:grpSp>
                <p:nvGrpSpPr>
                  <p:cNvPr id="496" name="Group 495">
                    <a:extLst>
                      <a:ext uri="{FF2B5EF4-FFF2-40B4-BE49-F238E27FC236}">
                        <a16:creationId xmlns:a16="http://schemas.microsoft.com/office/drawing/2014/main" id="{927FDD05-2593-2FF8-2283-E337CA081BA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132750" y="3900905"/>
                    <a:ext cx="1027231" cy="914433"/>
                    <a:chOff x="4367243" y="942668"/>
                    <a:chExt cx="4851382" cy="4318653"/>
                  </a:xfrm>
                  <a:solidFill>
                    <a:schemeClr val="tx1"/>
                  </a:solidFill>
                </p:grpSpPr>
                <p:sp>
                  <p:nvSpPr>
                    <p:cNvPr id="500" name="Oval 499">
                      <a:extLst>
                        <a:ext uri="{FF2B5EF4-FFF2-40B4-BE49-F238E27FC236}">
                          <a16:creationId xmlns:a16="http://schemas.microsoft.com/office/drawing/2014/main" id="{5B564AD3-5790-9372-B14E-C86BF4EBA7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626933" y="3070642"/>
                      <a:ext cx="258416" cy="259113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16CC44E1-9B94-3511-D25C-11B81250FA9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863359" y="4998544"/>
                      <a:ext cx="258416" cy="259113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A6F84D7E-0C33-B3EB-6F45-931DEFFC1C9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960209" y="5002208"/>
                      <a:ext cx="258416" cy="259113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3C2B673B-A2B5-EB17-C996-8FEB45FE8D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367243" y="942668"/>
                      <a:ext cx="258422" cy="259113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</p:grpSp>
              <p:grpSp>
                <p:nvGrpSpPr>
                  <p:cNvPr id="540" name="Group 539">
                    <a:extLst>
                      <a:ext uri="{FF2B5EF4-FFF2-40B4-BE49-F238E27FC236}">
                        <a16:creationId xmlns:a16="http://schemas.microsoft.com/office/drawing/2014/main" id="{D7B025AD-E033-6F5D-7A65-766E0748BE92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473881" y="4273453"/>
                    <a:ext cx="2042085" cy="657327"/>
                    <a:chOff x="1077238" y="2797044"/>
                    <a:chExt cx="9751005" cy="3138755"/>
                  </a:xfrm>
                </p:grpSpPr>
                <p:pic>
                  <p:nvPicPr>
                    <p:cNvPr id="542" name="Google Shape;70;p14">
                      <a:extLst>
                        <a:ext uri="{FF2B5EF4-FFF2-40B4-BE49-F238E27FC236}">
                          <a16:creationId xmlns:a16="http://schemas.microsoft.com/office/drawing/2014/main" id="{FCF57879-302A-97BC-4C68-7D76911021C5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5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6549412" y="4922402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44" name="Google Shape;72;p14">
                      <a:extLst>
                        <a:ext uri="{FF2B5EF4-FFF2-40B4-BE49-F238E27FC236}">
                          <a16:creationId xmlns:a16="http://schemas.microsoft.com/office/drawing/2014/main" id="{422AEBE4-522A-DCEF-2E82-346F468CFE15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7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4008283" y="2881569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45" name="Google Shape;73;p14">
                      <a:extLst>
                        <a:ext uri="{FF2B5EF4-FFF2-40B4-BE49-F238E27FC236}">
                          <a16:creationId xmlns:a16="http://schemas.microsoft.com/office/drawing/2014/main" id="{ED24BA0F-B7E9-6F48-7375-3BA1207FA60A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8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454982" y="4880383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46" name="Google Shape;74;p14">
                      <a:extLst>
                        <a:ext uri="{FF2B5EF4-FFF2-40B4-BE49-F238E27FC236}">
                          <a16:creationId xmlns:a16="http://schemas.microsoft.com/office/drawing/2014/main" id="{3D2CEDD6-6360-03EB-DE1A-B8C3DCAC6904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9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4360546" y="4908105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47" name="Google Shape;75;p14">
                      <a:extLst>
                        <a:ext uri="{FF2B5EF4-FFF2-40B4-BE49-F238E27FC236}">
                          <a16:creationId xmlns:a16="http://schemas.microsoft.com/office/drawing/2014/main" id="{4BFF0D8F-FFAF-23A3-481A-8ABB19C9F443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0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266110" y="4940274"/>
                      <a:ext cx="995523" cy="995525"/>
                    </a:xfrm>
                    <a:prstGeom prst="rect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pic>
                <p:pic>
                  <p:nvPicPr>
                    <p:cNvPr id="549" name="Google Shape;76;p14">
                      <a:extLst>
                        <a:ext uri="{FF2B5EF4-FFF2-40B4-BE49-F238E27FC236}">
                          <a16:creationId xmlns:a16="http://schemas.microsoft.com/office/drawing/2014/main" id="{7FB193F4-350A-CB59-DBE2-FA479E218D35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1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171674" y="4882893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50" name="Google Shape;77;p14">
                      <a:extLst>
                        <a:ext uri="{FF2B5EF4-FFF2-40B4-BE49-F238E27FC236}">
                          <a16:creationId xmlns:a16="http://schemas.microsoft.com/office/drawing/2014/main" id="{33374C84-50AA-16F0-6B98-60724EABE613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2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077238" y="4916420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51" name="Google Shape;78;p14">
                      <a:extLst>
                        <a:ext uri="{FF2B5EF4-FFF2-40B4-BE49-F238E27FC236}">
                          <a16:creationId xmlns:a16="http://schemas.microsoft.com/office/drawing/2014/main" id="{002A7010-6C47-F51A-36D5-1D54FA95D535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751846" y="2839304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55" name="Google Shape;85;p14">
                      <a:extLst>
                        <a:ext uri="{FF2B5EF4-FFF2-40B4-BE49-F238E27FC236}">
                          <a16:creationId xmlns:a16="http://schemas.microsoft.com/office/drawing/2014/main" id="{2CE47D65-F2FD-02CB-FB87-0D180FEA46AA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6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264713" y="2797044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58" name="Google Shape;98;p14">
                      <a:extLst>
                        <a:ext uri="{FF2B5EF4-FFF2-40B4-BE49-F238E27FC236}">
                          <a16:creationId xmlns:a16="http://schemas.microsoft.com/office/drawing/2014/main" id="{74B62325-3B0A-7224-58CF-1A2125285615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9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9238991" y="2818188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559" name="Google Shape;99;p14">
                      <a:extLst>
                        <a:ext uri="{FF2B5EF4-FFF2-40B4-BE49-F238E27FC236}">
                          <a16:creationId xmlns:a16="http://schemas.microsoft.com/office/drawing/2014/main" id="{2781864B-E593-9C8A-0149-74EA60BA0512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20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9832720" y="4894783"/>
                      <a:ext cx="995523" cy="9955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E9A4208-81BF-11D7-EA7C-DA37950C2683}"/>
                  </a:ext>
                </a:extLst>
              </p:cNvPr>
              <p:cNvSpPr txBox="1"/>
              <p:nvPr/>
            </p:nvSpPr>
            <p:spPr>
              <a:xfrm>
                <a:off x="6165542" y="4860946"/>
                <a:ext cx="740895" cy="473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100</a:t>
                </a:r>
              </a:p>
            </p:txBody>
          </p:sp>
        </p:grpSp>
        <p:pic>
          <p:nvPicPr>
            <p:cNvPr id="16" name="Google Shape;84;p14">
              <a:extLst>
                <a:ext uri="{FF2B5EF4-FFF2-40B4-BE49-F238E27FC236}">
                  <a16:creationId xmlns:a16="http://schemas.microsoft.com/office/drawing/2014/main" id="{0E33269C-7A91-8769-E229-0799F67C582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83587" y="3598916"/>
              <a:ext cx="267099" cy="2670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12832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C491B63-19C6-7A91-23DC-417B60270F46}"/>
              </a:ext>
            </a:extLst>
          </p:cNvPr>
          <p:cNvGrpSpPr/>
          <p:nvPr/>
        </p:nvGrpSpPr>
        <p:grpSpPr>
          <a:xfrm>
            <a:off x="2376871" y="551669"/>
            <a:ext cx="3996000" cy="2566898"/>
            <a:chOff x="538865" y="433615"/>
            <a:chExt cx="3996000" cy="25668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6C3857-DD07-423D-EAE3-14EE3DBCE84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/>
            <a:srcRect t="25983" r="2368" b="35970"/>
            <a:stretch/>
          </p:blipFill>
          <p:spPr>
            <a:xfrm>
              <a:off x="1410197" y="2656341"/>
              <a:ext cx="2520000" cy="9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F0E1C0-0A83-9332-1E32-F724ECB96F1C}"/>
                </a:ext>
              </a:extLst>
            </p:cNvPr>
            <p:cNvSpPr txBox="1"/>
            <p:nvPr/>
          </p:nvSpPr>
          <p:spPr>
            <a:xfrm>
              <a:off x="1312214" y="2718825"/>
              <a:ext cx="9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000" dirty="0"/>
                <a:t>0</a:t>
              </a:r>
              <a:endParaRPr lang="en-IL" sz="11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7002E8-8068-FD62-1000-BD5CBFDAA626}"/>
                </a:ext>
              </a:extLst>
            </p:cNvPr>
            <p:cNvSpPr txBox="1"/>
            <p:nvPr/>
          </p:nvSpPr>
          <p:spPr>
            <a:xfrm>
              <a:off x="3841185" y="2718825"/>
              <a:ext cx="123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000" dirty="0"/>
                <a:t>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1B9BD9-846A-9A20-DEB9-B8D01FF7CAD9}"/>
                </a:ext>
              </a:extLst>
            </p:cNvPr>
            <p:cNvSpPr txBox="1"/>
            <p:nvPr/>
          </p:nvSpPr>
          <p:spPr>
            <a:xfrm>
              <a:off x="1814602" y="2754293"/>
              <a:ext cx="16701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state transition </a:t>
              </a:r>
              <a:r>
                <a:rPr lang="en-IL" sz="1000" dirty="0"/>
                <a:t>probability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F9EA3B-071F-E945-463D-9C5B704C118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865" y="433615"/>
              <a:ext cx="3996000" cy="2044967"/>
              <a:chOff x="1077238" y="829268"/>
              <a:chExt cx="9461326" cy="4841892"/>
            </a:xfrm>
          </p:grpSpPr>
          <p:pic>
            <p:nvPicPr>
              <p:cNvPr id="8" name="Google Shape;70;p14">
                <a:extLst>
                  <a:ext uri="{FF2B5EF4-FFF2-40B4-BE49-F238E27FC236}">
                    <a16:creationId xmlns:a16="http://schemas.microsoft.com/office/drawing/2014/main" id="{EFD04087-68FA-FEF6-C9D5-2428D47D659C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549417" y="4922416"/>
                <a:ext cx="705844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71;p14">
                <a:extLst>
                  <a:ext uri="{FF2B5EF4-FFF2-40B4-BE49-F238E27FC236}">
                    <a16:creationId xmlns:a16="http://schemas.microsoft.com/office/drawing/2014/main" id="{33D1D37D-1994-9A6D-A05D-304357F7FF0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t="20496"/>
              <a:stretch/>
            </p:blipFill>
            <p:spPr>
              <a:xfrm>
                <a:off x="4045921" y="840737"/>
                <a:ext cx="705847" cy="5952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72;p14">
                <a:extLst>
                  <a:ext uri="{FF2B5EF4-FFF2-40B4-BE49-F238E27FC236}">
                    <a16:creationId xmlns:a16="http://schemas.microsoft.com/office/drawing/2014/main" id="{67A6DC0D-547F-B271-19C2-075157520F7B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008281" y="2881577"/>
                <a:ext cx="705845" cy="730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Google Shape;73;p14">
                <a:extLst>
                  <a:ext uri="{FF2B5EF4-FFF2-40B4-BE49-F238E27FC236}">
                    <a16:creationId xmlns:a16="http://schemas.microsoft.com/office/drawing/2014/main" id="{E68FEF61-0DFA-9BD9-1C7C-264044C80CB1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454981" y="4880401"/>
                <a:ext cx="705844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74;p14">
                <a:extLst>
                  <a:ext uri="{FF2B5EF4-FFF2-40B4-BE49-F238E27FC236}">
                    <a16:creationId xmlns:a16="http://schemas.microsoft.com/office/drawing/2014/main" id="{059E1107-ED28-E7ED-7BC4-95ADABE00528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60545" y="4908120"/>
                <a:ext cx="705844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75;p14">
                <a:extLst>
                  <a:ext uri="{FF2B5EF4-FFF2-40B4-BE49-F238E27FC236}">
                    <a16:creationId xmlns:a16="http://schemas.microsoft.com/office/drawing/2014/main" id="{0B190CCD-9905-033B-1F83-A95C47C0537E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266110" y="4940292"/>
                <a:ext cx="705844" cy="730868"/>
              </a:xfrm>
              <a:prstGeom prst="rect">
                <a:avLst/>
              </a:prstGeom>
              <a:noFill/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22" name="Google Shape;76;p14">
                <a:extLst>
                  <a:ext uri="{FF2B5EF4-FFF2-40B4-BE49-F238E27FC236}">
                    <a16:creationId xmlns:a16="http://schemas.microsoft.com/office/drawing/2014/main" id="{FFC60C57-2592-7500-532A-DCB61BFE2815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171674" y="4882901"/>
                <a:ext cx="705844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77;p14">
                <a:extLst>
                  <a:ext uri="{FF2B5EF4-FFF2-40B4-BE49-F238E27FC236}">
                    <a16:creationId xmlns:a16="http://schemas.microsoft.com/office/drawing/2014/main" id="{45E83669-E52E-3B4D-1630-5EF073A308C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077238" y="4916433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78;p14">
                <a:extLst>
                  <a:ext uri="{FF2B5EF4-FFF2-40B4-BE49-F238E27FC236}">
                    <a16:creationId xmlns:a16="http://schemas.microsoft.com/office/drawing/2014/main" id="{9BA25E7E-44FE-370D-4D3D-67DC22677A2C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751850" y="2839317"/>
                <a:ext cx="705845" cy="730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Google Shape;79;p14">
                <a:extLst>
                  <a:ext uri="{FF2B5EF4-FFF2-40B4-BE49-F238E27FC236}">
                    <a16:creationId xmlns:a16="http://schemas.microsoft.com/office/drawing/2014/main" id="{82F6031E-788E-9CA3-9E99-140C60BDF3A4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495419" y="2860448"/>
                <a:ext cx="705845" cy="730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84;p14">
                <a:extLst>
                  <a:ext uri="{FF2B5EF4-FFF2-40B4-BE49-F238E27FC236}">
                    <a16:creationId xmlns:a16="http://schemas.microsoft.com/office/drawing/2014/main" id="{88318AD8-063C-B5A0-85AE-07A2CA8F3E8B}"/>
                  </a:ext>
                </a:extLst>
              </p:cNvPr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7608340" y="829268"/>
                <a:ext cx="555282" cy="5348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85;p14">
                <a:extLst>
                  <a:ext uri="{FF2B5EF4-FFF2-40B4-BE49-F238E27FC236}">
                    <a16:creationId xmlns:a16="http://schemas.microsoft.com/office/drawing/2014/main" id="{8C679082-B869-8CB5-1955-A7266871B26D}"/>
                  </a:ext>
                </a:extLst>
              </p:cNvPr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2264712" y="2797055"/>
                <a:ext cx="705845" cy="730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" name="Google Shape;89;p14">
                <a:extLst>
                  <a:ext uri="{FF2B5EF4-FFF2-40B4-BE49-F238E27FC236}">
                    <a16:creationId xmlns:a16="http://schemas.microsoft.com/office/drawing/2014/main" id="{5AFD476B-11D7-FB50-1803-E2ED2D40F2CB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8738289" y="4894792"/>
                <a:ext cx="705844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90;p14">
                <a:extLst>
                  <a:ext uri="{FF2B5EF4-FFF2-40B4-BE49-F238E27FC236}">
                    <a16:creationId xmlns:a16="http://schemas.microsoft.com/office/drawing/2014/main" id="{60A7D152-38DD-19F8-B152-4045B66C38E1}"/>
                  </a:ext>
                </a:extLst>
              </p:cNvPr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7643853" y="4894792"/>
                <a:ext cx="705844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98;p14">
                <a:extLst>
                  <a:ext uri="{FF2B5EF4-FFF2-40B4-BE49-F238E27FC236}">
                    <a16:creationId xmlns:a16="http://schemas.microsoft.com/office/drawing/2014/main" id="{8EDF7BED-F13E-8AE4-055E-57011AAEDDF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9238989" y="2818187"/>
                <a:ext cx="706681" cy="7314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99;p14">
                <a:extLst>
                  <a:ext uri="{FF2B5EF4-FFF2-40B4-BE49-F238E27FC236}">
                    <a16:creationId xmlns:a16="http://schemas.microsoft.com/office/drawing/2014/main" id="{7EA73F1D-2A9F-1FE3-5ECE-A743AA9D8628}"/>
                  </a:ext>
                </a:extLst>
              </p:cNvPr>
              <p:cNvPicPr preferRelativeResize="0"/>
              <p:nvPr/>
            </p:nvPicPr>
            <p:blipFill>
              <a:blip r:embed="rId18">
                <a:alphaModFix/>
              </a:blip>
              <a:stretch>
                <a:fillRect/>
              </a:stretch>
            </p:blipFill>
            <p:spPr>
              <a:xfrm>
                <a:off x="9832719" y="4894791"/>
                <a:ext cx="705845" cy="73086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24FB585-0587-A4BC-3C21-1B7A63E03AF6}"/>
                  </a:ext>
                </a:extLst>
              </p:cNvPr>
              <p:cNvCxnSpPr>
                <a:cxnSpLocks/>
                <a:stCxn id="50" idx="2"/>
                <a:endCxn id="29" idx="0"/>
              </p:cNvCxnSpPr>
              <p:nvPr/>
            </p:nvCxnSpPr>
            <p:spPr>
              <a:xfrm flipH="1">
                <a:off x="1430160" y="3527602"/>
                <a:ext cx="1187474" cy="1388831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E27A5B62-CA49-3C3B-A186-1635D1F73747}"/>
                  </a:ext>
                </a:extLst>
              </p:cNvPr>
              <p:cNvCxnSpPr>
                <a:cxnSpLocks/>
                <a:stCxn id="50" idx="2"/>
                <a:endCxn id="22" idx="0"/>
              </p:cNvCxnSpPr>
              <p:nvPr/>
            </p:nvCxnSpPr>
            <p:spPr>
              <a:xfrm flipH="1">
                <a:off x="2524596" y="3527602"/>
                <a:ext cx="93039" cy="1355299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FE802A6-9572-7790-6393-63B65E3E34A7}"/>
                  </a:ext>
                </a:extLst>
              </p:cNvPr>
              <p:cNvCxnSpPr>
                <a:cxnSpLocks/>
                <a:stCxn id="10" idx="2"/>
                <a:endCxn id="19" idx="0"/>
              </p:cNvCxnSpPr>
              <p:nvPr/>
            </p:nvCxnSpPr>
            <p:spPr>
              <a:xfrm flipH="1">
                <a:off x="3619032" y="3612125"/>
                <a:ext cx="742172" cy="1328168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DE938B8-97FA-D571-5842-7DC337B5A72E}"/>
                  </a:ext>
                </a:extLst>
              </p:cNvPr>
              <p:cNvCxnSpPr>
                <a:cxnSpLocks/>
                <a:stCxn id="10" idx="2"/>
                <a:endCxn id="12" idx="0"/>
              </p:cNvCxnSpPr>
              <p:nvPr/>
            </p:nvCxnSpPr>
            <p:spPr>
              <a:xfrm>
                <a:off x="4361204" y="3612125"/>
                <a:ext cx="352264" cy="1295995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274D8824-1D0A-50C6-A2E6-BE2B1FAED7FD}"/>
                  </a:ext>
                </a:extLst>
              </p:cNvPr>
              <p:cNvCxnSpPr>
                <a:cxnSpLocks/>
                <a:stCxn id="30" idx="2"/>
                <a:endCxn id="11" idx="0"/>
              </p:cNvCxnSpPr>
              <p:nvPr/>
            </p:nvCxnSpPr>
            <p:spPr>
              <a:xfrm flipH="1">
                <a:off x="5807903" y="3569866"/>
                <a:ext cx="296869" cy="1310535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912E3673-FBB6-9415-9D3C-E64D3FFAFFEE}"/>
                  </a:ext>
                </a:extLst>
              </p:cNvPr>
              <p:cNvCxnSpPr>
                <a:cxnSpLocks/>
                <a:stCxn id="30" idx="2"/>
                <a:endCxn id="8" idx="0"/>
              </p:cNvCxnSpPr>
              <p:nvPr/>
            </p:nvCxnSpPr>
            <p:spPr>
              <a:xfrm>
                <a:off x="6104773" y="3569866"/>
                <a:ext cx="797567" cy="1352550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C90C4016-C6EF-CE81-B6DF-D340BE530EE7}"/>
                  </a:ext>
                </a:extLst>
              </p:cNvPr>
              <p:cNvCxnSpPr>
                <a:cxnSpLocks/>
                <a:stCxn id="32" idx="2"/>
                <a:endCxn id="54" idx="0"/>
              </p:cNvCxnSpPr>
              <p:nvPr/>
            </p:nvCxnSpPr>
            <p:spPr>
              <a:xfrm>
                <a:off x="7848342" y="3590995"/>
                <a:ext cx="148433" cy="1303797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9E38F3BC-68AC-AA65-2EAC-EC2E30B913F4}"/>
                  </a:ext>
                </a:extLst>
              </p:cNvPr>
              <p:cNvCxnSpPr>
                <a:cxnSpLocks/>
                <a:stCxn id="32" idx="2"/>
                <a:endCxn id="53" idx="0"/>
              </p:cNvCxnSpPr>
              <p:nvPr/>
            </p:nvCxnSpPr>
            <p:spPr>
              <a:xfrm>
                <a:off x="7848342" y="3590995"/>
                <a:ext cx="1242869" cy="1303797"/>
              </a:xfrm>
              <a:prstGeom prst="straightConnector1">
                <a:avLst/>
              </a:prstGeom>
              <a:ln w="28575">
                <a:solidFill>
                  <a:srgbClr val="7F7F7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1CC4A4F-C40D-0507-C3AA-E54313ED8BC6}"/>
                  </a:ext>
                </a:extLst>
              </p:cNvPr>
              <p:cNvCxnSpPr>
                <a:cxnSpLocks/>
                <a:stCxn id="55" idx="2"/>
                <a:endCxn id="57" idx="0"/>
              </p:cNvCxnSpPr>
              <p:nvPr/>
            </p:nvCxnSpPr>
            <p:spPr>
              <a:xfrm>
                <a:off x="9592329" y="3549598"/>
                <a:ext cx="593312" cy="13451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AF70D9E-7D85-C6B2-2985-2F3151C91725}"/>
                  </a:ext>
                </a:extLst>
              </p:cNvPr>
              <p:cNvCxnSpPr>
                <a:cxnSpLocks/>
                <a:stCxn id="48" idx="2"/>
                <a:endCxn id="55" idx="0"/>
              </p:cNvCxnSpPr>
              <p:nvPr/>
            </p:nvCxnSpPr>
            <p:spPr>
              <a:xfrm>
                <a:off x="7885981" y="1364139"/>
                <a:ext cx="1706349" cy="1454047"/>
              </a:xfrm>
              <a:prstGeom prst="straightConnector1">
                <a:avLst/>
              </a:prstGeom>
              <a:ln w="28575">
                <a:solidFill>
                  <a:srgbClr val="F3F3F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F44FCB65-2E98-E0FB-D9E1-04BF1763AD9B}"/>
                  </a:ext>
                </a:extLst>
              </p:cNvPr>
              <p:cNvCxnSpPr>
                <a:cxnSpLocks/>
                <a:stCxn id="48" idx="2"/>
                <a:endCxn id="50" idx="0"/>
              </p:cNvCxnSpPr>
              <p:nvPr/>
            </p:nvCxnSpPr>
            <p:spPr>
              <a:xfrm flipH="1">
                <a:off x="2617635" y="1364139"/>
                <a:ext cx="5268346" cy="1432915"/>
              </a:xfrm>
              <a:prstGeom prst="straightConnector1">
                <a:avLst/>
              </a:prstGeom>
              <a:ln w="28575">
                <a:solidFill>
                  <a:srgbClr val="8C8C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A465F935-1D07-954A-E7F2-4ED46E8F7A57}"/>
                  </a:ext>
                </a:extLst>
              </p:cNvPr>
              <p:cNvCxnSpPr>
                <a:cxnSpLocks/>
                <a:stCxn id="48" idx="2"/>
                <a:endCxn id="30" idx="0"/>
              </p:cNvCxnSpPr>
              <p:nvPr/>
            </p:nvCxnSpPr>
            <p:spPr>
              <a:xfrm flipH="1">
                <a:off x="6104773" y="1364139"/>
                <a:ext cx="1781208" cy="1475179"/>
              </a:xfrm>
              <a:prstGeom prst="straightConnector1">
                <a:avLst/>
              </a:prstGeom>
              <a:ln w="28575">
                <a:solidFill>
                  <a:srgbClr val="F3F3F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4F76DF0-399C-60BC-CF2E-69AD91345F42}"/>
                  </a:ext>
                </a:extLst>
              </p:cNvPr>
              <p:cNvCxnSpPr>
                <a:cxnSpLocks/>
                <a:stCxn id="48" idx="2"/>
                <a:endCxn id="10" idx="0"/>
              </p:cNvCxnSpPr>
              <p:nvPr/>
            </p:nvCxnSpPr>
            <p:spPr>
              <a:xfrm flipH="1">
                <a:off x="4361204" y="1364139"/>
                <a:ext cx="3524777" cy="1517438"/>
              </a:xfrm>
              <a:prstGeom prst="straightConnector1">
                <a:avLst/>
              </a:prstGeom>
              <a:ln w="28575">
                <a:solidFill>
                  <a:srgbClr val="8C8C8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FB758E2-F688-9518-3243-D2873205616F}"/>
                  </a:ext>
                </a:extLst>
              </p:cNvPr>
              <p:cNvCxnSpPr>
                <a:cxnSpLocks/>
                <a:stCxn id="9" idx="2"/>
                <a:endCxn id="50" idx="0"/>
              </p:cNvCxnSpPr>
              <p:nvPr/>
            </p:nvCxnSpPr>
            <p:spPr>
              <a:xfrm flipH="1">
                <a:off x="2617634" y="1436002"/>
                <a:ext cx="1781209" cy="1361053"/>
              </a:xfrm>
              <a:prstGeom prst="straightConnector1">
                <a:avLst/>
              </a:prstGeom>
              <a:ln w="28575">
                <a:solidFill>
                  <a:srgbClr val="B3B3B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52E0070-6BB8-CAA9-C56F-6D9308E1C667}"/>
                  </a:ext>
                </a:extLst>
              </p:cNvPr>
              <p:cNvCxnSpPr>
                <a:cxnSpLocks/>
                <a:stCxn id="9" idx="2"/>
                <a:endCxn id="10" idx="0"/>
              </p:cNvCxnSpPr>
              <p:nvPr/>
            </p:nvCxnSpPr>
            <p:spPr>
              <a:xfrm flipH="1">
                <a:off x="4361204" y="1436003"/>
                <a:ext cx="37641" cy="1445574"/>
              </a:xfrm>
              <a:prstGeom prst="straightConnector1">
                <a:avLst/>
              </a:prstGeom>
              <a:ln w="28575">
                <a:solidFill>
                  <a:srgbClr val="B3B3B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71560DB-C7A0-9DBF-5029-E8793BAA329C}"/>
                  </a:ext>
                </a:extLst>
              </p:cNvPr>
              <p:cNvCxnSpPr>
                <a:cxnSpLocks/>
                <a:stCxn id="9" idx="2"/>
                <a:endCxn id="32" idx="0"/>
              </p:cNvCxnSpPr>
              <p:nvPr/>
            </p:nvCxnSpPr>
            <p:spPr>
              <a:xfrm>
                <a:off x="4398845" y="1436003"/>
                <a:ext cx="3449497" cy="1424445"/>
              </a:xfrm>
              <a:prstGeom prst="straightConnector1">
                <a:avLst/>
              </a:prstGeom>
              <a:ln w="28575">
                <a:solidFill>
                  <a:srgbClr val="9C9C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6641098A-CED4-C851-884E-9BBECC855744}"/>
                  </a:ext>
                </a:extLst>
              </p:cNvPr>
              <p:cNvCxnSpPr>
                <a:cxnSpLocks/>
                <a:stCxn id="9" idx="2"/>
                <a:endCxn id="30" idx="0"/>
              </p:cNvCxnSpPr>
              <p:nvPr/>
            </p:nvCxnSpPr>
            <p:spPr>
              <a:xfrm>
                <a:off x="4398845" y="1436003"/>
                <a:ext cx="1705928" cy="1403314"/>
              </a:xfrm>
              <a:prstGeom prst="straightConnector1">
                <a:avLst/>
              </a:prstGeom>
              <a:ln w="28575">
                <a:solidFill>
                  <a:srgbClr val="F8F8F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81AB2E4A-A007-49A1-3A6A-923330A574F3}"/>
              </a:ext>
            </a:extLst>
          </p:cNvPr>
          <p:cNvSpPr/>
          <p:nvPr/>
        </p:nvSpPr>
        <p:spPr>
          <a:xfrm>
            <a:off x="4287285" y="428192"/>
            <a:ext cx="400763" cy="2469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7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Rate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B6F1388-3CEE-4401-1CA2-4B72A56A9E4B}"/>
              </a:ext>
            </a:extLst>
          </p:cNvPr>
          <p:cNvCxnSpPr>
            <a:cxnSpLocks/>
            <a:stCxn id="87" idx="1"/>
            <a:endCxn id="9" idx="0"/>
          </p:cNvCxnSpPr>
          <p:nvPr/>
        </p:nvCxnSpPr>
        <p:spPr>
          <a:xfrm flipH="1">
            <a:off x="3779756" y="551669"/>
            <a:ext cx="507531" cy="4844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D90E936-D7B8-4F0F-6230-CF6F5262DD35}"/>
              </a:ext>
            </a:extLst>
          </p:cNvPr>
          <p:cNvCxnSpPr>
            <a:cxnSpLocks/>
            <a:stCxn id="87" idx="3"/>
            <a:endCxn id="48" idx="0"/>
          </p:cNvCxnSpPr>
          <p:nvPr/>
        </p:nvCxnSpPr>
        <p:spPr>
          <a:xfrm>
            <a:off x="4688048" y="551669"/>
            <a:ext cx="564501" cy="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5AA033F-09A9-54C4-275B-D9F26069453A}"/>
              </a:ext>
            </a:extLst>
          </p:cNvPr>
          <p:cNvGrpSpPr>
            <a:grpSpLocks noChangeAspect="1"/>
          </p:cNvGrpSpPr>
          <p:nvPr/>
        </p:nvGrpSpPr>
        <p:grpSpPr>
          <a:xfrm>
            <a:off x="300741" y="753430"/>
            <a:ext cx="1743371" cy="777921"/>
            <a:chOff x="5008814" y="4359731"/>
            <a:chExt cx="1863307" cy="831440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4DFCBA4B-1E85-FEB6-888B-E410F3B295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08814" y="4359731"/>
              <a:ext cx="1863307" cy="563021"/>
              <a:chOff x="1517874" y="2913389"/>
              <a:chExt cx="9296211" cy="2808957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D54EBA3-E2A5-8F45-4A6E-329856372E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08198" y="2914192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AEEC0E2-EBBA-477F-8B0B-C2AD1C3F0B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38537" y="2913389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9FA1846-DF78-18E1-FDE1-A0A0EB24D4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5091" y="2918852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78808AE-B2BC-988C-1E72-242DB49C63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94743" y="5266035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FF5B9BB-178E-09F1-0A86-ED4984D83D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7514" y="5265147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BA150C6-7F6C-E13B-D188-E8423777FF3D}"/>
                  </a:ext>
                </a:extLst>
              </p:cNvPr>
              <p:cNvSpPr/>
              <p:nvPr/>
            </p:nvSpPr>
            <p:spPr>
              <a:xfrm>
                <a:off x="7929924" y="526514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0116568-637F-34C9-2ABB-B19308394F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12337" y="5270061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6D326EE-AC45-13F9-7031-45F5284EB5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65103" y="5265147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098244B-0F1E-FC20-6C58-DCD1D5801C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7874" y="5271618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4626EE4-904C-51A0-9820-E5D4E145EE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0285" y="5266304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3B7F36B-1815-0925-4E10-0165CE0C6B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82697" y="5265147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BD510B6-97F7-634B-ED51-ACEA1099767F}"/>
                </a:ext>
              </a:extLst>
            </p:cNvPr>
            <p:cNvSpPr txBox="1"/>
            <p:nvPr/>
          </p:nvSpPr>
          <p:spPr>
            <a:xfrm>
              <a:off x="6073518" y="4862220"/>
              <a:ext cx="523372" cy="328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137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00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F4CD862-D381-77B4-1188-C6E7DDB7F150}"/>
              </a:ext>
            </a:extLst>
          </p:cNvPr>
          <p:cNvGrpSpPr/>
          <p:nvPr/>
        </p:nvGrpSpPr>
        <p:grpSpPr>
          <a:xfrm>
            <a:off x="4415924" y="2460649"/>
            <a:ext cx="2215533" cy="1304348"/>
            <a:chOff x="6354014" y="1625792"/>
            <a:chExt cx="2215533" cy="13043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3E73C8-9CCB-33D8-3358-4C390E91FA9B}"/>
                </a:ext>
              </a:extLst>
            </p:cNvPr>
            <p:cNvSpPr/>
            <p:nvPr/>
          </p:nvSpPr>
          <p:spPr>
            <a:xfrm>
              <a:off x="6354014" y="1625792"/>
              <a:ext cx="2215533" cy="1304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headEnd type="none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82730D-E178-0520-2CF8-A5B3EB39D28C}"/>
                </a:ext>
              </a:extLst>
            </p:cNvPr>
            <p:cNvGrpSpPr/>
            <p:nvPr/>
          </p:nvGrpSpPr>
          <p:grpSpPr>
            <a:xfrm>
              <a:off x="6439154" y="1765099"/>
              <a:ext cx="2000029" cy="1106775"/>
              <a:chOff x="5781310" y="2096689"/>
              <a:chExt cx="2710432" cy="157908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81BAE06-C1F1-AE1D-5EEA-50056888132C}"/>
                  </a:ext>
                </a:extLst>
              </p:cNvPr>
              <p:cNvCxnSpPr>
                <a:cxnSpLocks/>
                <a:stCxn id="20" idx="2"/>
                <a:endCxn id="23" idx="0"/>
              </p:cNvCxnSpPr>
              <p:nvPr/>
            </p:nvCxnSpPr>
            <p:spPr>
              <a:xfrm flipH="1">
                <a:off x="5901814" y="2317094"/>
                <a:ext cx="1639887" cy="1109133"/>
              </a:xfrm>
              <a:prstGeom prst="straightConnector1">
                <a:avLst/>
              </a:prstGeom>
              <a:ln w="28575">
                <a:solidFill>
                  <a:srgbClr val="85A6DC"/>
                </a:solidFill>
                <a:headEnd type="oval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74D39BB-563F-709B-4324-E7F3C6B8E29A}"/>
                  </a:ext>
                </a:extLst>
              </p:cNvPr>
              <p:cNvGrpSpPr/>
              <p:nvPr/>
            </p:nvGrpSpPr>
            <p:grpSpPr>
              <a:xfrm>
                <a:off x="5781310" y="2097159"/>
                <a:ext cx="1348291" cy="1578617"/>
                <a:chOff x="1432314" y="47503"/>
                <a:chExt cx="2013979" cy="2345627"/>
              </a:xfrm>
            </p:grpSpPr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5FD5FEE8-69CB-BE43-8CCC-FFC602E17816}"/>
                    </a:ext>
                  </a:extLst>
                </p:cNvPr>
                <p:cNvCxnSpPr>
                  <a:cxnSpLocks/>
                  <a:stCxn id="25" idx="2"/>
                  <a:endCxn id="23" idx="0"/>
                </p:cNvCxnSpPr>
                <p:nvPr/>
              </p:nvCxnSpPr>
              <p:spPr>
                <a:xfrm flipH="1">
                  <a:off x="1612314" y="349638"/>
                  <a:ext cx="1653979" cy="1672691"/>
                </a:xfrm>
                <a:prstGeom prst="straightConnector1">
                  <a:avLst/>
                </a:prstGeom>
                <a:ln w="28575">
                  <a:solidFill>
                    <a:srgbClr val="588ADC"/>
                  </a:solidFill>
                  <a:headEnd type="oval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D265A54F-A3A8-ACE5-B564-D501C18A69AE}"/>
                    </a:ext>
                  </a:extLst>
                </p:cNvPr>
                <p:cNvCxnSpPr>
                  <a:cxnSpLocks/>
                  <a:stCxn id="23" idx="0"/>
                  <a:endCxn id="24" idx="2"/>
                </p:cNvCxnSpPr>
                <p:nvPr/>
              </p:nvCxnSpPr>
              <p:spPr>
                <a:xfrm flipV="1">
                  <a:off x="1612314" y="1266338"/>
                  <a:ext cx="1206252" cy="755993"/>
                </a:xfrm>
                <a:prstGeom prst="straightConnector1">
                  <a:avLst/>
                </a:prstGeom>
                <a:ln w="28575">
                  <a:solidFill>
                    <a:schemeClr val="accent1">
                      <a:lumMod val="75000"/>
                    </a:schemeClr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3" name="Google Shape;77;p14">
                  <a:extLst>
                    <a:ext uri="{FF2B5EF4-FFF2-40B4-BE49-F238E27FC236}">
                      <a16:creationId xmlns:a16="http://schemas.microsoft.com/office/drawing/2014/main" id="{BA00BA6E-7C32-8224-EE28-1A2440ED425C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1432314" y="2022330"/>
                  <a:ext cx="360000" cy="3708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</p:pic>
            <p:pic>
              <p:nvPicPr>
                <p:cNvPr id="24" name="Google Shape;85;p14">
                  <a:extLst>
                    <a:ext uri="{FF2B5EF4-FFF2-40B4-BE49-F238E27FC236}">
                      <a16:creationId xmlns:a16="http://schemas.microsoft.com/office/drawing/2014/main" id="{1455BDA3-A1F8-1665-248A-E49422F0AAD4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638566" y="895539"/>
                  <a:ext cx="360000" cy="3707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" name="Google Shape;71;p14">
                  <a:extLst>
                    <a:ext uri="{FF2B5EF4-FFF2-40B4-BE49-F238E27FC236}">
                      <a16:creationId xmlns:a16="http://schemas.microsoft.com/office/drawing/2014/main" id="{DBA27CCB-395A-97BE-B6AA-D3A3E8AB21B2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20496"/>
                <a:stretch/>
              </p:blipFill>
              <p:spPr>
                <a:xfrm>
                  <a:off x="3086293" y="47503"/>
                  <a:ext cx="360000" cy="302136"/>
                </a:xfrm>
                <a:prstGeom prst="rect">
                  <a:avLst/>
                </a:prstGeom>
                <a:solidFill>
                  <a:srgbClr val="B16BF9"/>
                </a:solidFill>
                <a:ln>
                  <a:noFill/>
                </a:ln>
              </p:spPr>
            </p:pic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F06689E-1CA1-E6DA-10F2-D39918EEB5C1}"/>
                  </a:ext>
                </a:extLst>
              </p:cNvPr>
              <p:cNvSpPr/>
              <p:nvPr/>
            </p:nvSpPr>
            <p:spPr>
              <a:xfrm flipH="1">
                <a:off x="7016451" y="2797882"/>
                <a:ext cx="45719" cy="531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F1DE880-5F6C-8D66-E39F-3990058DCEAB}"/>
                  </a:ext>
                </a:extLst>
              </p:cNvPr>
              <p:cNvSpPr/>
              <p:nvPr/>
            </p:nvSpPr>
            <p:spPr>
              <a:xfrm flipH="1">
                <a:off x="7342336" y="2794389"/>
                <a:ext cx="45719" cy="531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5CC9D0-B7A1-B29C-887D-B8447A55D7B8}"/>
                  </a:ext>
                </a:extLst>
              </p:cNvPr>
              <p:cNvSpPr/>
              <p:nvPr/>
            </p:nvSpPr>
            <p:spPr>
              <a:xfrm flipH="1">
                <a:off x="7695648" y="2788588"/>
                <a:ext cx="45719" cy="531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D8E3506-F0E3-4240-4C65-60B48A83FF5E}"/>
                  </a:ext>
                </a:extLst>
              </p:cNvPr>
              <p:cNvSpPr/>
              <p:nvPr/>
            </p:nvSpPr>
            <p:spPr>
              <a:xfrm flipH="1">
                <a:off x="8042535" y="2777525"/>
                <a:ext cx="45719" cy="531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4AF89F9-A5CB-BB63-B6A2-F611FA122522}"/>
                  </a:ext>
                </a:extLst>
              </p:cNvPr>
              <p:cNvSpPr/>
              <p:nvPr/>
            </p:nvSpPr>
            <p:spPr>
              <a:xfrm flipH="1">
                <a:off x="6161300" y="3495604"/>
                <a:ext cx="45719" cy="531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291B5BE-224B-9B18-2CFD-A7A18A522F78}"/>
                  </a:ext>
                </a:extLst>
              </p:cNvPr>
              <p:cNvSpPr/>
              <p:nvPr/>
            </p:nvSpPr>
            <p:spPr>
              <a:xfrm flipH="1">
                <a:off x="6520849" y="3501078"/>
                <a:ext cx="45719" cy="531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5A4A03C-FA58-CA87-49A1-577B2A69C54E}"/>
                  </a:ext>
                </a:extLst>
              </p:cNvPr>
              <p:cNvSpPr/>
              <p:nvPr/>
            </p:nvSpPr>
            <p:spPr>
              <a:xfrm flipH="1">
                <a:off x="6872609" y="3503517"/>
                <a:ext cx="45719" cy="5317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EABDC65-6AF2-329B-B5D6-5BDEE70F0064}"/>
                  </a:ext>
                </a:extLst>
              </p:cNvPr>
              <p:cNvSpPr/>
              <p:nvPr/>
            </p:nvSpPr>
            <p:spPr>
              <a:xfrm flipH="1">
                <a:off x="7158285" y="3503516"/>
                <a:ext cx="45719" cy="5317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BD07996-7760-FC81-6948-69052DB53D24}"/>
                  </a:ext>
                </a:extLst>
              </p:cNvPr>
              <p:cNvSpPr/>
              <p:nvPr/>
            </p:nvSpPr>
            <p:spPr>
              <a:xfrm flipH="1">
                <a:off x="7460223" y="3503842"/>
                <a:ext cx="45719" cy="5317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2B8B28D-9A3C-3479-90EC-67441D710B8F}"/>
                  </a:ext>
                </a:extLst>
              </p:cNvPr>
              <p:cNvSpPr/>
              <p:nvPr/>
            </p:nvSpPr>
            <p:spPr>
              <a:xfrm flipH="1">
                <a:off x="7819772" y="3506784"/>
                <a:ext cx="45719" cy="5317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29DD67-433B-7AB4-60C1-9F96C05C0B5E}"/>
                  </a:ext>
                </a:extLst>
              </p:cNvPr>
              <p:cNvSpPr/>
              <p:nvPr/>
            </p:nvSpPr>
            <p:spPr>
              <a:xfrm flipH="1">
                <a:off x="8128713" y="3503516"/>
                <a:ext cx="45719" cy="5317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32E9B9C-22E0-AC1F-E137-9C671E147A02}"/>
                  </a:ext>
                </a:extLst>
              </p:cNvPr>
              <p:cNvSpPr/>
              <p:nvPr/>
            </p:nvSpPr>
            <p:spPr>
              <a:xfrm flipH="1">
                <a:off x="8446023" y="3503516"/>
                <a:ext cx="45719" cy="5317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pic>
            <p:nvPicPr>
              <p:cNvPr id="20" name="Google Shape;84;p14">
                <a:extLst>
                  <a:ext uri="{FF2B5EF4-FFF2-40B4-BE49-F238E27FC236}">
                    <a16:creationId xmlns:a16="http://schemas.microsoft.com/office/drawing/2014/main" id="{F9934A61-7B6C-8FC7-63DB-7A60D0EA57FA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436025" y="2096689"/>
                <a:ext cx="211350" cy="220405"/>
              </a:xfrm>
              <a:prstGeom prst="rect">
                <a:avLst/>
              </a:prstGeom>
              <a:solidFill>
                <a:srgbClr val="B16BF9"/>
              </a:solidFill>
              <a:ln>
                <a:noFill/>
              </a:ln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A3A5654-65C6-D28A-C290-3B2AB50BC259}"/>
              </a:ext>
            </a:extLst>
          </p:cNvPr>
          <p:cNvGrpSpPr/>
          <p:nvPr/>
        </p:nvGrpSpPr>
        <p:grpSpPr>
          <a:xfrm>
            <a:off x="2278804" y="981698"/>
            <a:ext cx="4222265" cy="1180320"/>
            <a:chOff x="4721671" y="528785"/>
            <a:chExt cx="4222265" cy="118032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C90DD18-6514-905B-2123-75093DF915BA}"/>
                </a:ext>
              </a:extLst>
            </p:cNvPr>
            <p:cNvGrpSpPr/>
            <p:nvPr/>
          </p:nvGrpSpPr>
          <p:grpSpPr>
            <a:xfrm>
              <a:off x="4721671" y="528785"/>
              <a:ext cx="2064335" cy="1168422"/>
              <a:chOff x="5781310" y="262814"/>
              <a:chExt cx="2064335" cy="1168422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6D16DB9-142A-206B-0D71-7B8E9D8DA4BD}"/>
                  </a:ext>
                </a:extLst>
              </p:cNvPr>
              <p:cNvGrpSpPr/>
              <p:nvPr/>
            </p:nvGrpSpPr>
            <p:grpSpPr>
              <a:xfrm>
                <a:off x="5781310" y="262814"/>
                <a:ext cx="1960057" cy="1168422"/>
                <a:chOff x="541602" y="206443"/>
                <a:chExt cx="3933703" cy="2442857"/>
              </a:xfrm>
            </p:grpSpPr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732F199C-48E4-0FA4-E124-74638421B1E3}"/>
                    </a:ext>
                  </a:extLst>
                </p:cNvPr>
                <p:cNvCxnSpPr>
                  <a:cxnSpLocks/>
                  <a:stCxn id="76" idx="2"/>
                  <a:endCxn id="83" idx="0"/>
                </p:cNvCxnSpPr>
                <p:nvPr/>
              </p:nvCxnSpPr>
              <p:spPr>
                <a:xfrm flipH="1">
                  <a:off x="721602" y="508578"/>
                  <a:ext cx="1559077" cy="1758461"/>
                </a:xfrm>
                <a:prstGeom prst="straightConnector1">
                  <a:avLst/>
                </a:prstGeom>
                <a:ln w="28575">
                  <a:solidFill>
                    <a:srgbClr val="FFD8D5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BF6C2B76-CCEC-17C7-D302-E199956F0079}"/>
                    </a:ext>
                  </a:extLst>
                </p:cNvPr>
                <p:cNvCxnSpPr>
                  <a:cxnSpLocks/>
                  <a:stCxn id="76" idx="2"/>
                  <a:endCxn id="82" idx="0"/>
                </p:cNvCxnSpPr>
                <p:nvPr/>
              </p:nvCxnSpPr>
              <p:spPr>
                <a:xfrm flipH="1">
                  <a:off x="1171028" y="508578"/>
                  <a:ext cx="1109651" cy="1747478"/>
                </a:xfrm>
                <a:prstGeom prst="straightConnector1">
                  <a:avLst/>
                </a:prstGeom>
                <a:ln w="28575">
                  <a:solidFill>
                    <a:srgbClr val="FFD8D5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4A101965-171C-C432-7ABF-9B0350748851}"/>
                    </a:ext>
                  </a:extLst>
                </p:cNvPr>
                <p:cNvCxnSpPr>
                  <a:cxnSpLocks/>
                  <a:stCxn id="76" idx="2"/>
                  <a:endCxn id="81" idx="0"/>
                </p:cNvCxnSpPr>
                <p:nvPr/>
              </p:nvCxnSpPr>
              <p:spPr>
                <a:xfrm flipH="1">
                  <a:off x="1720708" y="508578"/>
                  <a:ext cx="559971" cy="1764115"/>
                </a:xfrm>
                <a:prstGeom prst="straightConnector1">
                  <a:avLst/>
                </a:prstGeom>
                <a:ln w="28575">
                  <a:solidFill>
                    <a:srgbClr val="FFD8D5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A6975500-5AC0-4FF7-4622-E5111B65D503}"/>
                    </a:ext>
                  </a:extLst>
                </p:cNvPr>
                <p:cNvCxnSpPr>
                  <a:cxnSpLocks/>
                  <a:stCxn id="76" idx="2"/>
                  <a:endCxn id="80" idx="0"/>
                </p:cNvCxnSpPr>
                <p:nvPr/>
              </p:nvCxnSpPr>
              <p:spPr>
                <a:xfrm flipH="1">
                  <a:off x="2240714" y="508578"/>
                  <a:ext cx="39965" cy="1769922"/>
                </a:xfrm>
                <a:prstGeom prst="straightConnector1">
                  <a:avLst/>
                </a:prstGeom>
                <a:ln w="28575">
                  <a:solidFill>
                    <a:srgbClr val="FFD8D5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>
                  <a:extLst>
                    <a:ext uri="{FF2B5EF4-FFF2-40B4-BE49-F238E27FC236}">
                      <a16:creationId xmlns:a16="http://schemas.microsoft.com/office/drawing/2014/main" id="{38CCD0F0-ED0E-2EAC-FF9C-C0E4CCC33B85}"/>
                    </a:ext>
                  </a:extLst>
                </p:cNvPr>
                <p:cNvCxnSpPr>
                  <a:cxnSpLocks/>
                  <a:stCxn id="76" idx="2"/>
                  <a:endCxn id="79" idx="0"/>
                </p:cNvCxnSpPr>
                <p:nvPr/>
              </p:nvCxnSpPr>
              <p:spPr>
                <a:xfrm>
                  <a:off x="2280679" y="508578"/>
                  <a:ext cx="549680" cy="1757144"/>
                </a:xfrm>
                <a:prstGeom prst="straightConnector1">
                  <a:avLst/>
                </a:prstGeom>
                <a:ln w="28575">
                  <a:solidFill>
                    <a:srgbClr val="FFF9F8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AE8E58AA-BCC4-F296-BAAF-48E14BC34EA9}"/>
                    </a:ext>
                  </a:extLst>
                </p:cNvPr>
                <p:cNvCxnSpPr>
                  <a:cxnSpLocks/>
                  <a:stCxn id="76" idx="2"/>
                  <a:endCxn id="77" idx="0"/>
                </p:cNvCxnSpPr>
                <p:nvPr/>
              </p:nvCxnSpPr>
              <p:spPr>
                <a:xfrm>
                  <a:off x="2280679" y="508578"/>
                  <a:ext cx="1043434" cy="1747478"/>
                </a:xfrm>
                <a:prstGeom prst="straightConnector1">
                  <a:avLst/>
                </a:prstGeom>
                <a:ln w="28575">
                  <a:solidFill>
                    <a:srgbClr val="FFF9F8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6B19D1BD-9EC7-70ED-8CAC-77991EA86A80}"/>
                    </a:ext>
                  </a:extLst>
                </p:cNvPr>
                <p:cNvCxnSpPr>
                  <a:cxnSpLocks/>
                  <a:stCxn id="76" idx="2"/>
                  <a:endCxn id="88" idx="0"/>
                </p:cNvCxnSpPr>
                <p:nvPr/>
              </p:nvCxnSpPr>
              <p:spPr>
                <a:xfrm>
                  <a:off x="2280679" y="508578"/>
                  <a:ext cx="1547335" cy="1697447"/>
                </a:xfrm>
                <a:prstGeom prst="straightConnector1">
                  <a:avLst/>
                </a:prstGeom>
                <a:ln w="28575">
                  <a:solidFill>
                    <a:srgbClr val="FFCFCB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34AE280C-5846-E7C7-07A9-7ACC00FF6FCB}"/>
                    </a:ext>
                  </a:extLst>
                </p:cNvPr>
                <p:cNvCxnSpPr>
                  <a:cxnSpLocks/>
                  <a:stCxn id="76" idx="2"/>
                  <a:endCxn id="87" idx="0"/>
                </p:cNvCxnSpPr>
                <p:nvPr/>
              </p:nvCxnSpPr>
              <p:spPr>
                <a:xfrm>
                  <a:off x="2280679" y="508578"/>
                  <a:ext cx="2014626" cy="1711128"/>
                </a:xfrm>
                <a:prstGeom prst="straightConnector1">
                  <a:avLst/>
                </a:prstGeom>
                <a:ln w="28575">
                  <a:solidFill>
                    <a:srgbClr val="FFCFCB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C679F04D-00C6-B02E-2DE7-7E257DBB1653}"/>
                    </a:ext>
                  </a:extLst>
                </p:cNvPr>
                <p:cNvCxnSpPr>
                  <a:cxnSpLocks/>
                  <a:stCxn id="76" idx="2"/>
                  <a:endCxn id="86" idx="0"/>
                </p:cNvCxnSpPr>
                <p:nvPr/>
              </p:nvCxnSpPr>
              <p:spPr>
                <a:xfrm flipH="1">
                  <a:off x="1939895" y="508578"/>
                  <a:ext cx="340784" cy="682740"/>
                </a:xfrm>
                <a:prstGeom prst="straightConnector1">
                  <a:avLst/>
                </a:prstGeom>
                <a:ln w="28575">
                  <a:solidFill>
                    <a:srgbClr val="FFB9B3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B8EF5906-B996-758F-9DB3-5D1570198284}"/>
                    </a:ext>
                  </a:extLst>
                </p:cNvPr>
                <p:cNvCxnSpPr>
                  <a:cxnSpLocks/>
                  <a:stCxn id="76" idx="2"/>
                  <a:endCxn id="78" idx="0"/>
                </p:cNvCxnSpPr>
                <p:nvPr/>
              </p:nvCxnSpPr>
              <p:spPr>
                <a:xfrm>
                  <a:off x="2280679" y="508578"/>
                  <a:ext cx="152253" cy="667760"/>
                </a:xfrm>
                <a:prstGeom prst="straightConnector1">
                  <a:avLst/>
                </a:prstGeom>
                <a:ln w="28575">
                  <a:solidFill>
                    <a:srgbClr val="FFB9B3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830F3C36-BD52-2B17-417D-5648BFCCAEA0}"/>
                    </a:ext>
                  </a:extLst>
                </p:cNvPr>
                <p:cNvCxnSpPr>
                  <a:cxnSpLocks/>
                  <a:stCxn id="76" idx="2"/>
                  <a:endCxn id="85" idx="0"/>
                </p:cNvCxnSpPr>
                <p:nvPr/>
              </p:nvCxnSpPr>
              <p:spPr>
                <a:xfrm>
                  <a:off x="2280679" y="508578"/>
                  <a:ext cx="1197529" cy="658673"/>
                </a:xfrm>
                <a:prstGeom prst="straightConnector1">
                  <a:avLst/>
                </a:prstGeom>
                <a:ln w="28575">
                  <a:solidFill>
                    <a:srgbClr val="FFA19A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059AA156-085B-9A2C-216F-D05542E5C461}"/>
                    </a:ext>
                  </a:extLst>
                </p:cNvPr>
                <p:cNvCxnSpPr>
                  <a:cxnSpLocks/>
                  <a:stCxn id="76" idx="2"/>
                  <a:endCxn id="84" idx="0"/>
                </p:cNvCxnSpPr>
                <p:nvPr/>
              </p:nvCxnSpPr>
              <p:spPr>
                <a:xfrm>
                  <a:off x="2280679" y="508578"/>
                  <a:ext cx="591075" cy="651834"/>
                </a:xfrm>
                <a:prstGeom prst="straightConnector1">
                  <a:avLst/>
                </a:prstGeom>
                <a:ln w="28575">
                  <a:solidFill>
                    <a:srgbClr val="F8EAE9"/>
                  </a:solidFill>
                  <a:headEnd type="none"/>
                  <a:tailEnd type="oval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6" name="Google Shape;71;p14">
                  <a:extLst>
                    <a:ext uri="{FF2B5EF4-FFF2-40B4-BE49-F238E27FC236}">
                      <a16:creationId xmlns:a16="http://schemas.microsoft.com/office/drawing/2014/main" id="{F2784DAA-7118-4522-6135-D157E48D61D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t="20496"/>
                <a:stretch/>
              </p:blipFill>
              <p:spPr>
                <a:xfrm>
                  <a:off x="2100679" y="206443"/>
                  <a:ext cx="360001" cy="302135"/>
                </a:xfrm>
                <a:prstGeom prst="rect">
                  <a:avLst/>
                </a:prstGeom>
                <a:solidFill>
                  <a:srgbClr val="B16BF9"/>
                </a:solidFill>
                <a:ln>
                  <a:noFill/>
                </a:ln>
              </p:spPr>
            </p:pic>
            <p:pic>
              <p:nvPicPr>
                <p:cNvPr id="77" name="Google Shape;70;p14">
                  <a:extLst>
                    <a:ext uri="{FF2B5EF4-FFF2-40B4-BE49-F238E27FC236}">
                      <a16:creationId xmlns:a16="http://schemas.microsoft.com/office/drawing/2014/main" id="{10ABAC1C-6372-1C01-FF87-85C9925637DB}"/>
                    </a:ext>
                  </a:extLst>
                </p:cNvPr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144113" y="2256056"/>
                  <a:ext cx="360001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8" name="Google Shape;72;p14">
                  <a:extLst>
                    <a:ext uri="{FF2B5EF4-FFF2-40B4-BE49-F238E27FC236}">
                      <a16:creationId xmlns:a16="http://schemas.microsoft.com/office/drawing/2014/main" id="{376B8E91-49F5-DE9E-3F0B-7CAF37426B35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252932" y="1176337"/>
                  <a:ext cx="360001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9" name="Google Shape;73;p14">
                  <a:extLst>
                    <a:ext uri="{FF2B5EF4-FFF2-40B4-BE49-F238E27FC236}">
                      <a16:creationId xmlns:a16="http://schemas.microsoft.com/office/drawing/2014/main" id="{D53242E3-F1DB-1498-EE74-AB7F46C1C601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650359" y="2265721"/>
                  <a:ext cx="360001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0" name="Google Shape;74;p14">
                  <a:extLst>
                    <a:ext uri="{FF2B5EF4-FFF2-40B4-BE49-F238E27FC236}">
                      <a16:creationId xmlns:a16="http://schemas.microsoft.com/office/drawing/2014/main" id="{41081EFF-6301-8280-4072-3816F2F9699B}"/>
                    </a:ext>
                  </a:extLst>
                </p:cNvPr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060714" y="2278500"/>
                  <a:ext cx="360001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1" name="Google Shape;75;p14">
                  <a:extLst>
                    <a:ext uri="{FF2B5EF4-FFF2-40B4-BE49-F238E27FC236}">
                      <a16:creationId xmlns:a16="http://schemas.microsoft.com/office/drawing/2014/main" id="{A9900B02-681E-264D-D0CE-BF1101559A5A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540708" y="2272693"/>
                  <a:ext cx="360001" cy="370800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82" name="Google Shape;76;p14">
                  <a:extLst>
                    <a:ext uri="{FF2B5EF4-FFF2-40B4-BE49-F238E27FC236}">
                      <a16:creationId xmlns:a16="http://schemas.microsoft.com/office/drawing/2014/main" id="{39027F6B-130C-B587-5C72-9F05A25D263F}"/>
                    </a:ext>
                  </a:extLst>
                </p:cNvPr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991028" y="2256056"/>
                  <a:ext cx="360000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3" name="Google Shape;77;p14">
                  <a:extLst>
                    <a:ext uri="{FF2B5EF4-FFF2-40B4-BE49-F238E27FC236}">
                      <a16:creationId xmlns:a16="http://schemas.microsoft.com/office/drawing/2014/main" id="{C816821F-869D-6C18-DAAF-E1343AD0397D}"/>
                    </a:ext>
                  </a:extLst>
                </p:cNvPr>
                <p:cNvPicPr preferRelativeResize="0"/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541602" y="2267040"/>
                  <a:ext cx="360000" cy="3708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</p:pic>
            <p:pic>
              <p:nvPicPr>
                <p:cNvPr id="84" name="Google Shape;78;p14">
                  <a:extLst>
                    <a:ext uri="{FF2B5EF4-FFF2-40B4-BE49-F238E27FC236}">
                      <a16:creationId xmlns:a16="http://schemas.microsoft.com/office/drawing/2014/main" id="{830AF8F3-BA27-3437-9503-08CB429D5DD4}"/>
                    </a:ext>
                  </a:extLst>
                </p:cNvPr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691753" y="1160412"/>
                  <a:ext cx="360001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5" name="Google Shape;79;p14">
                  <a:extLst>
                    <a:ext uri="{FF2B5EF4-FFF2-40B4-BE49-F238E27FC236}">
                      <a16:creationId xmlns:a16="http://schemas.microsoft.com/office/drawing/2014/main" id="{132559CB-9E8E-99FF-A53A-6DB1A25674E4}"/>
                    </a:ext>
                  </a:extLst>
                </p:cNvPr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3298208" y="1167251"/>
                  <a:ext cx="360001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6" name="Google Shape;85;p14">
                  <a:extLst>
                    <a:ext uri="{FF2B5EF4-FFF2-40B4-BE49-F238E27FC236}">
                      <a16:creationId xmlns:a16="http://schemas.microsoft.com/office/drawing/2014/main" id="{02E7ECC4-AF44-B6B4-40D1-846DED482D46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759895" y="1191318"/>
                  <a:ext cx="360001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7" name="Google Shape;89;p14">
                  <a:extLst>
                    <a:ext uri="{FF2B5EF4-FFF2-40B4-BE49-F238E27FC236}">
                      <a16:creationId xmlns:a16="http://schemas.microsoft.com/office/drawing/2014/main" id="{928B53AB-7096-7F36-C3CC-4405A399909E}"/>
                    </a:ext>
                  </a:extLst>
                </p:cNvPr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4115304" y="2219705"/>
                  <a:ext cx="360001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8" name="Google Shape;90;p14">
                  <a:extLst>
                    <a:ext uri="{FF2B5EF4-FFF2-40B4-BE49-F238E27FC236}">
                      <a16:creationId xmlns:a16="http://schemas.microsoft.com/office/drawing/2014/main" id="{CD06FEBE-9796-8ABF-669E-FDC3CB528EA9}"/>
                    </a:ext>
                  </a:extLst>
                </p:cNvPr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3648013" y="2206025"/>
                  <a:ext cx="360001" cy="370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EAD3552-33CE-FB11-875D-8005E19E9312}"/>
                  </a:ext>
                </a:extLst>
              </p:cNvPr>
              <p:cNvSpPr/>
              <p:nvPr/>
            </p:nvSpPr>
            <p:spPr>
              <a:xfrm flipH="1">
                <a:off x="7811909" y="1300999"/>
                <a:ext cx="33736" cy="37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B3C0A74-22AA-9272-0E21-5C09DFD362AB}"/>
                  </a:ext>
                </a:extLst>
              </p:cNvPr>
              <p:cNvSpPr/>
              <p:nvPr/>
            </p:nvSpPr>
            <p:spPr>
              <a:xfrm flipH="1">
                <a:off x="7447471" y="807345"/>
                <a:ext cx="33736" cy="37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A8D4E9F-A45E-E64D-2D04-2B87C93D8D84}"/>
                  </a:ext>
                </a:extLst>
              </p:cNvPr>
              <p:cNvSpPr/>
              <p:nvPr/>
            </p:nvSpPr>
            <p:spPr>
              <a:xfrm flipH="1">
                <a:off x="6899158" y="328604"/>
                <a:ext cx="33736" cy="37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3F345C-8C22-CC7B-F77A-C2B69AD107D5}"/>
                </a:ext>
              </a:extLst>
            </p:cNvPr>
            <p:cNvGrpSpPr/>
            <p:nvPr/>
          </p:nvGrpSpPr>
          <p:grpSpPr>
            <a:xfrm>
              <a:off x="6948908" y="548362"/>
              <a:ext cx="1995028" cy="1160743"/>
              <a:chOff x="6774966" y="329696"/>
              <a:chExt cx="1995028" cy="1160743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3F57122-F453-C786-8701-DF4A4212E265}"/>
                  </a:ext>
                </a:extLst>
              </p:cNvPr>
              <p:cNvGrpSpPr/>
              <p:nvPr/>
            </p:nvGrpSpPr>
            <p:grpSpPr>
              <a:xfrm>
                <a:off x="6774966" y="387344"/>
                <a:ext cx="1870368" cy="1102632"/>
                <a:chOff x="5781310" y="328604"/>
                <a:chExt cx="1870368" cy="1102632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266C20E2-058C-D4F2-6696-6CEA72B767F7}"/>
                    </a:ext>
                  </a:extLst>
                </p:cNvPr>
                <p:cNvGrpSpPr/>
                <p:nvPr/>
              </p:nvGrpSpPr>
              <p:grpSpPr>
                <a:xfrm>
                  <a:off x="5781310" y="416888"/>
                  <a:ext cx="1870368" cy="1014348"/>
                  <a:chOff x="541602" y="528570"/>
                  <a:chExt cx="3753703" cy="2120730"/>
                </a:xfrm>
              </p:grpSpPr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7D742444-1CCE-D421-AF44-F82D56424A3C}"/>
                      </a:ext>
                    </a:extLst>
                  </p:cNvPr>
                  <p:cNvCxnSpPr>
                    <a:cxnSpLocks/>
                    <a:stCxn id="32" idx="2"/>
                    <a:endCxn id="57" idx="0"/>
                  </p:cNvCxnSpPr>
                  <p:nvPr/>
                </p:nvCxnSpPr>
                <p:spPr>
                  <a:xfrm flipH="1">
                    <a:off x="721602" y="528570"/>
                    <a:ext cx="2261043" cy="1738471"/>
                  </a:xfrm>
                  <a:prstGeom prst="straightConnector1">
                    <a:avLst/>
                  </a:prstGeom>
                  <a:ln w="28575">
                    <a:solidFill>
                      <a:srgbClr val="FFD8D5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A0EF8EDB-797A-C9CC-1C12-0E8C040D9C27}"/>
                      </a:ext>
                    </a:extLst>
                  </p:cNvPr>
                  <p:cNvCxnSpPr>
                    <a:cxnSpLocks/>
                    <a:stCxn id="32" idx="2"/>
                    <a:endCxn id="56" idx="0"/>
                  </p:cNvCxnSpPr>
                  <p:nvPr/>
                </p:nvCxnSpPr>
                <p:spPr>
                  <a:xfrm flipH="1">
                    <a:off x="1171028" y="528570"/>
                    <a:ext cx="1811616" cy="1727486"/>
                  </a:xfrm>
                  <a:prstGeom prst="straightConnector1">
                    <a:avLst/>
                  </a:prstGeom>
                  <a:ln w="28575">
                    <a:solidFill>
                      <a:srgbClr val="FFD8D5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>
                    <a:extLst>
                      <a:ext uri="{FF2B5EF4-FFF2-40B4-BE49-F238E27FC236}">
                        <a16:creationId xmlns:a16="http://schemas.microsoft.com/office/drawing/2014/main" id="{3484579E-EAC6-1BA1-A6CE-1CD9D391EA44}"/>
                      </a:ext>
                    </a:extLst>
                  </p:cNvPr>
                  <p:cNvCxnSpPr>
                    <a:cxnSpLocks/>
                    <a:stCxn id="32" idx="2"/>
                    <a:endCxn id="55" idx="0"/>
                  </p:cNvCxnSpPr>
                  <p:nvPr/>
                </p:nvCxnSpPr>
                <p:spPr>
                  <a:xfrm flipH="1">
                    <a:off x="1720709" y="528570"/>
                    <a:ext cx="1261935" cy="1744122"/>
                  </a:xfrm>
                  <a:prstGeom prst="straightConnector1">
                    <a:avLst/>
                  </a:prstGeom>
                  <a:ln w="28575">
                    <a:solidFill>
                      <a:srgbClr val="FFD8D5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D5609BC6-B53C-A523-F27E-29D8996E04CB}"/>
                      </a:ext>
                    </a:extLst>
                  </p:cNvPr>
                  <p:cNvCxnSpPr>
                    <a:cxnSpLocks/>
                    <a:stCxn id="32" idx="2"/>
                    <a:endCxn id="54" idx="0"/>
                  </p:cNvCxnSpPr>
                  <p:nvPr/>
                </p:nvCxnSpPr>
                <p:spPr>
                  <a:xfrm flipH="1">
                    <a:off x="2240716" y="528570"/>
                    <a:ext cx="741929" cy="1749930"/>
                  </a:xfrm>
                  <a:prstGeom prst="straightConnector1">
                    <a:avLst/>
                  </a:prstGeom>
                  <a:ln w="28575">
                    <a:solidFill>
                      <a:srgbClr val="FFD8D5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5470513C-64BC-7208-4281-BFCF564C5F46}"/>
                      </a:ext>
                    </a:extLst>
                  </p:cNvPr>
                  <p:cNvCxnSpPr>
                    <a:cxnSpLocks/>
                    <a:stCxn id="32" idx="2"/>
                    <a:endCxn id="53" idx="0"/>
                  </p:cNvCxnSpPr>
                  <p:nvPr/>
                </p:nvCxnSpPr>
                <p:spPr>
                  <a:xfrm flipH="1">
                    <a:off x="2830360" y="528570"/>
                    <a:ext cx="152284" cy="1737152"/>
                  </a:xfrm>
                  <a:prstGeom prst="straightConnector1">
                    <a:avLst/>
                  </a:prstGeom>
                  <a:ln w="28575">
                    <a:solidFill>
                      <a:srgbClr val="FFF9F8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4B8215BC-6760-DE36-FB6D-EBCC77E56AD8}"/>
                      </a:ext>
                    </a:extLst>
                  </p:cNvPr>
                  <p:cNvCxnSpPr>
                    <a:cxnSpLocks/>
                    <a:stCxn id="32" idx="2"/>
                    <a:endCxn id="51" idx="0"/>
                  </p:cNvCxnSpPr>
                  <p:nvPr/>
                </p:nvCxnSpPr>
                <p:spPr>
                  <a:xfrm>
                    <a:off x="2982644" y="528570"/>
                    <a:ext cx="341470" cy="1727486"/>
                  </a:xfrm>
                  <a:prstGeom prst="straightConnector1">
                    <a:avLst/>
                  </a:prstGeom>
                  <a:ln w="28575">
                    <a:solidFill>
                      <a:srgbClr val="FFF9F8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C4084B8C-02E0-BD8B-0ABC-D8FDCBE2BCD5}"/>
                      </a:ext>
                    </a:extLst>
                  </p:cNvPr>
                  <p:cNvCxnSpPr>
                    <a:cxnSpLocks/>
                    <a:stCxn id="32" idx="2"/>
                  </p:cNvCxnSpPr>
                  <p:nvPr/>
                </p:nvCxnSpPr>
                <p:spPr>
                  <a:xfrm>
                    <a:off x="2982644" y="528570"/>
                    <a:ext cx="1312661" cy="1691137"/>
                  </a:xfrm>
                  <a:prstGeom prst="straightConnector1">
                    <a:avLst/>
                  </a:prstGeom>
                  <a:ln w="28575">
                    <a:solidFill>
                      <a:srgbClr val="FFCFCB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E756F99C-0C24-16DE-5D7A-68707685F94C}"/>
                      </a:ext>
                    </a:extLst>
                  </p:cNvPr>
                  <p:cNvCxnSpPr>
                    <a:cxnSpLocks/>
                    <a:stCxn id="32" idx="2"/>
                    <a:endCxn id="59" idx="0"/>
                  </p:cNvCxnSpPr>
                  <p:nvPr/>
                </p:nvCxnSpPr>
                <p:spPr>
                  <a:xfrm flipH="1">
                    <a:off x="1939896" y="528570"/>
                    <a:ext cx="1042748" cy="662747"/>
                  </a:xfrm>
                  <a:prstGeom prst="straightConnector1">
                    <a:avLst/>
                  </a:prstGeom>
                  <a:ln w="28575">
                    <a:solidFill>
                      <a:srgbClr val="FFB9B3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0EB91DA6-4111-118A-4883-573FAA87A086}"/>
                      </a:ext>
                    </a:extLst>
                  </p:cNvPr>
                  <p:cNvCxnSpPr>
                    <a:cxnSpLocks/>
                    <a:stCxn id="32" idx="2"/>
                    <a:endCxn id="52" idx="0"/>
                  </p:cNvCxnSpPr>
                  <p:nvPr/>
                </p:nvCxnSpPr>
                <p:spPr>
                  <a:xfrm flipH="1">
                    <a:off x="2432934" y="528570"/>
                    <a:ext cx="549711" cy="647767"/>
                  </a:xfrm>
                  <a:prstGeom prst="straightConnector1">
                    <a:avLst/>
                  </a:prstGeom>
                  <a:ln w="28575">
                    <a:solidFill>
                      <a:srgbClr val="FFB9B3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2CB18CB5-435B-F296-5A3F-6F06FD18CD0E}"/>
                      </a:ext>
                    </a:extLst>
                  </p:cNvPr>
                  <p:cNvCxnSpPr>
                    <a:cxnSpLocks/>
                    <a:stCxn id="32" idx="2"/>
                    <a:endCxn id="33" idx="0"/>
                  </p:cNvCxnSpPr>
                  <p:nvPr/>
                </p:nvCxnSpPr>
                <p:spPr>
                  <a:xfrm>
                    <a:off x="2982644" y="528570"/>
                    <a:ext cx="871400" cy="675089"/>
                  </a:xfrm>
                  <a:prstGeom prst="straightConnector1">
                    <a:avLst/>
                  </a:prstGeom>
                  <a:ln w="28575">
                    <a:solidFill>
                      <a:srgbClr val="FFA19A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1BDB5A2D-848B-F076-9845-142757FB07BB}"/>
                      </a:ext>
                    </a:extLst>
                  </p:cNvPr>
                  <p:cNvCxnSpPr>
                    <a:cxnSpLocks/>
                    <a:stCxn id="32" idx="2"/>
                    <a:endCxn id="58" idx="0"/>
                  </p:cNvCxnSpPr>
                  <p:nvPr/>
                </p:nvCxnSpPr>
                <p:spPr>
                  <a:xfrm flipH="1">
                    <a:off x="2871755" y="528570"/>
                    <a:ext cx="110889" cy="631842"/>
                  </a:xfrm>
                  <a:prstGeom prst="straightConnector1">
                    <a:avLst/>
                  </a:prstGeom>
                  <a:ln w="28575">
                    <a:solidFill>
                      <a:srgbClr val="F8EAE9"/>
                    </a:solidFill>
                    <a:headEnd type="none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51" name="Google Shape;70;p14">
                    <a:extLst>
                      <a:ext uri="{FF2B5EF4-FFF2-40B4-BE49-F238E27FC236}">
                        <a16:creationId xmlns:a16="http://schemas.microsoft.com/office/drawing/2014/main" id="{038CD823-9064-A634-2151-0D1FB2B48F62}"/>
                      </a:ext>
                    </a:extLst>
                  </p:cNvPr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3144113" y="2256056"/>
                    <a:ext cx="360001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2" name="Google Shape;72;p14">
                    <a:extLst>
                      <a:ext uri="{FF2B5EF4-FFF2-40B4-BE49-F238E27FC236}">
                        <a16:creationId xmlns:a16="http://schemas.microsoft.com/office/drawing/2014/main" id="{D03FB4AA-A915-5E20-65F1-B391AF5D07C0}"/>
                      </a:ext>
                    </a:extLst>
                  </p:cNvPr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252932" y="1176337"/>
                    <a:ext cx="360001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3" name="Google Shape;73;p14">
                    <a:extLst>
                      <a:ext uri="{FF2B5EF4-FFF2-40B4-BE49-F238E27FC236}">
                        <a16:creationId xmlns:a16="http://schemas.microsoft.com/office/drawing/2014/main" id="{254EC592-6C0E-9DC9-AB2B-CED6F745AF74}"/>
                      </a:ext>
                    </a:extLst>
                  </p:cNvPr>
                  <p:cNvPicPr preferRelativeResize="0"/>
                  <p:nvPr/>
                </p:nvPicPr>
                <p:blipFill>
                  <a:blip r:embed="rId8">
                    <a:alphaModFix/>
                  </a:blip>
                  <a:stretch>
                    <a:fillRect/>
                  </a:stretch>
                </p:blipFill>
                <p:spPr>
                  <a:xfrm>
                    <a:off x="2650359" y="2265721"/>
                    <a:ext cx="360001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4" name="Google Shape;74;p14">
                    <a:extLst>
                      <a:ext uri="{FF2B5EF4-FFF2-40B4-BE49-F238E27FC236}">
                        <a16:creationId xmlns:a16="http://schemas.microsoft.com/office/drawing/2014/main" id="{2D9421CC-CCE5-91F3-3976-805F2CC0EA6A}"/>
                      </a:ext>
                    </a:extLst>
                  </p:cNvPr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2060714" y="2278500"/>
                    <a:ext cx="360001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5" name="Google Shape;75;p14">
                    <a:extLst>
                      <a:ext uri="{FF2B5EF4-FFF2-40B4-BE49-F238E27FC236}">
                        <a16:creationId xmlns:a16="http://schemas.microsoft.com/office/drawing/2014/main" id="{FA536AEB-2E97-20FC-AD40-C9161BC78A65}"/>
                      </a:ext>
                    </a:extLst>
                  </p:cNvPr>
                  <p:cNvPicPr preferRelativeResize="0"/>
                  <p:nvPr/>
                </p:nvPicPr>
                <p:blipFill>
                  <a:blip r:embed="rId10">
                    <a:alphaModFix/>
                  </a:blip>
                  <a:stretch>
                    <a:fillRect/>
                  </a:stretch>
                </p:blipFill>
                <p:spPr>
                  <a:xfrm>
                    <a:off x="1540708" y="2272693"/>
                    <a:ext cx="360001" cy="370800"/>
                  </a:xfrm>
                  <a:prstGeom prst="rect">
                    <a:avLst/>
                  </a:prstGeom>
                  <a:noFill/>
                  <a:ln w="9525" cap="flat" cmpd="sng">
                    <a:noFill/>
                    <a:prstDash val="solid"/>
                    <a:round/>
                    <a:headEnd type="none" w="sm" len="sm"/>
                    <a:tailEnd type="none" w="sm" len="sm"/>
                  </a:ln>
                </p:spPr>
              </p:pic>
              <p:pic>
                <p:nvPicPr>
                  <p:cNvPr id="56" name="Google Shape;76;p14">
                    <a:extLst>
                      <a:ext uri="{FF2B5EF4-FFF2-40B4-BE49-F238E27FC236}">
                        <a16:creationId xmlns:a16="http://schemas.microsoft.com/office/drawing/2014/main" id="{021D53B0-FBF1-83E6-7B35-AEE788F0E64E}"/>
                      </a:ext>
                    </a:extLst>
                  </p:cNvPr>
                  <p:cNvPicPr preferRelativeResize="0"/>
                  <p:nvPr/>
                </p:nvPicPr>
                <p:blipFill>
                  <a:blip r:embed="rId11">
                    <a:alphaModFix/>
                  </a:blip>
                  <a:stretch>
                    <a:fillRect/>
                  </a:stretch>
                </p:blipFill>
                <p:spPr>
                  <a:xfrm>
                    <a:off x="991028" y="2256056"/>
                    <a:ext cx="360000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7" name="Google Shape;77;p14">
                    <a:extLst>
                      <a:ext uri="{FF2B5EF4-FFF2-40B4-BE49-F238E27FC236}">
                        <a16:creationId xmlns:a16="http://schemas.microsoft.com/office/drawing/2014/main" id="{B270817D-2895-5D39-AD33-08BB4C547E32}"/>
                      </a:ext>
                    </a:extLst>
                  </p:cNvPr>
                  <p:cNvPicPr preferRelativeResize="0"/>
                  <p:nvPr/>
                </p:nvPicPr>
                <p:blipFill>
                  <a:blip r:embed="rId2">
                    <a:alphaModFix/>
                  </a:blip>
                  <a:stretch>
                    <a:fillRect/>
                  </a:stretch>
                </p:blipFill>
                <p:spPr>
                  <a:xfrm>
                    <a:off x="541602" y="2267040"/>
                    <a:ext cx="360000" cy="37080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</p:pic>
              <p:pic>
                <p:nvPicPr>
                  <p:cNvPr id="58" name="Google Shape;78;p14">
                    <a:extLst>
                      <a:ext uri="{FF2B5EF4-FFF2-40B4-BE49-F238E27FC236}">
                        <a16:creationId xmlns:a16="http://schemas.microsoft.com/office/drawing/2014/main" id="{DABB4C88-EDD3-934D-D55E-B5AA92FCFA86}"/>
                      </a:ext>
                    </a:extLst>
                  </p:cNvPr>
                  <p:cNvPicPr preferRelativeResize="0"/>
                  <p:nvPr/>
                </p:nvPicPr>
                <p:blipFill>
                  <a:blip r:embed="rId12">
                    <a:alphaModFix/>
                  </a:blip>
                  <a:stretch>
                    <a:fillRect/>
                  </a:stretch>
                </p:blipFill>
                <p:spPr>
                  <a:xfrm>
                    <a:off x="2691753" y="1160412"/>
                    <a:ext cx="360001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9" name="Google Shape;85;p14">
                    <a:extLst>
                      <a:ext uri="{FF2B5EF4-FFF2-40B4-BE49-F238E27FC236}">
                        <a16:creationId xmlns:a16="http://schemas.microsoft.com/office/drawing/2014/main" id="{089BD9CA-9335-87B9-4B3D-2D78375F755C}"/>
                      </a:ext>
                    </a:extLst>
                  </p:cNvPr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1759895" y="1191318"/>
                    <a:ext cx="360001" cy="370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600E8BEE-25A7-2C46-15BA-CF24A82DE39B}"/>
                    </a:ext>
                  </a:extLst>
                </p:cNvPr>
                <p:cNvSpPr/>
                <p:nvPr/>
              </p:nvSpPr>
              <p:spPr>
                <a:xfrm flipH="1">
                  <a:off x="7341173" y="1325849"/>
                  <a:ext cx="33736" cy="3726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D7DAEE1C-3498-8F72-F149-20D8470FD520}"/>
                    </a:ext>
                  </a:extLst>
                </p:cNvPr>
                <p:cNvSpPr/>
                <p:nvPr/>
              </p:nvSpPr>
              <p:spPr>
                <a:xfrm flipH="1">
                  <a:off x="7184085" y="807345"/>
                  <a:ext cx="33736" cy="3726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AD335A5-F207-4C62-08FB-04AF7F2AAFAB}"/>
                    </a:ext>
                  </a:extLst>
                </p:cNvPr>
                <p:cNvSpPr/>
                <p:nvPr/>
              </p:nvSpPr>
              <p:spPr>
                <a:xfrm flipH="1">
                  <a:off x="6680494" y="328604"/>
                  <a:ext cx="33736" cy="37267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 dirty="0"/>
                </a:p>
              </p:txBody>
            </p:sp>
          </p:grpSp>
          <p:pic>
            <p:nvPicPr>
              <p:cNvPr id="32" name="Google Shape;84;p14">
                <a:extLst>
                  <a:ext uri="{FF2B5EF4-FFF2-40B4-BE49-F238E27FC236}">
                    <a16:creationId xmlns:a16="http://schemas.microsoft.com/office/drawing/2014/main" id="{592B2964-1355-DE94-AE13-A3F976EDAFC3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916041" y="329696"/>
                <a:ext cx="150459" cy="145932"/>
              </a:xfrm>
              <a:prstGeom prst="rect">
                <a:avLst/>
              </a:prstGeom>
              <a:solidFill>
                <a:srgbClr val="B16BF9"/>
              </a:solidFill>
              <a:ln>
                <a:noFill/>
              </a:ln>
            </p:spPr>
          </p:pic>
          <p:pic>
            <p:nvPicPr>
              <p:cNvPr id="33" name="Google Shape;98;p14">
                <a:extLst>
                  <a:ext uri="{FF2B5EF4-FFF2-40B4-BE49-F238E27FC236}">
                    <a16:creationId xmlns:a16="http://schemas.microsoft.com/office/drawing/2014/main" id="{3351C734-91E1-5CBD-B9AA-5CFFF24BF139}"/>
                  </a:ext>
                </a:extLst>
              </p:cNvPr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8348472" y="798524"/>
                <a:ext cx="153988" cy="1788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Google Shape;99;p14">
                <a:extLst>
                  <a:ext uri="{FF2B5EF4-FFF2-40B4-BE49-F238E27FC236}">
                    <a16:creationId xmlns:a16="http://schemas.microsoft.com/office/drawing/2014/main" id="{6E2AB7B5-951E-7225-7DAF-FA59B1383FA2}"/>
                  </a:ext>
                </a:extLst>
              </p:cNvPr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8590616" y="1318094"/>
                <a:ext cx="179378" cy="1723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40361C7-9E73-E680-61D6-C1EDFB362989}"/>
                  </a:ext>
                </a:extLst>
              </p:cNvPr>
              <p:cNvSpPr/>
              <p:nvPr/>
            </p:nvSpPr>
            <p:spPr>
              <a:xfrm flipH="1">
                <a:off x="8487200" y="1382737"/>
                <a:ext cx="33736" cy="37267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4D4690B-D62A-5AE2-8897-DD5FB31221A4}"/>
              </a:ext>
            </a:extLst>
          </p:cNvPr>
          <p:cNvGrpSpPr>
            <a:grpSpLocks noChangeAspect="1"/>
          </p:cNvGrpSpPr>
          <p:nvPr/>
        </p:nvGrpSpPr>
        <p:grpSpPr>
          <a:xfrm>
            <a:off x="300741" y="231375"/>
            <a:ext cx="1743371" cy="1299972"/>
            <a:chOff x="5008814" y="3801766"/>
            <a:chExt cx="1863307" cy="1389404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DD6422-154B-B9C5-D612-BD179DB7213F}"/>
                </a:ext>
              </a:extLst>
            </p:cNvPr>
            <p:cNvCxnSpPr>
              <a:cxnSpLocks/>
              <a:stCxn id="128" idx="2"/>
              <a:endCxn id="125" idx="0"/>
            </p:cNvCxnSpPr>
            <p:nvPr/>
          </p:nvCxnSpPr>
          <p:spPr>
            <a:xfrm>
              <a:off x="6262762" y="4048992"/>
              <a:ext cx="67182" cy="716512"/>
            </a:xfrm>
            <a:prstGeom prst="straightConnector1">
              <a:avLst/>
            </a:prstGeom>
            <a:ln w="38100">
              <a:solidFill>
                <a:srgbClr val="88A9DC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408B3A9-F28E-2270-C45E-71786F634340}"/>
                </a:ext>
              </a:extLst>
            </p:cNvPr>
            <p:cNvGrpSpPr/>
            <p:nvPr/>
          </p:nvGrpSpPr>
          <p:grpSpPr>
            <a:xfrm>
              <a:off x="5008814" y="3866112"/>
              <a:ext cx="1863307" cy="1082272"/>
              <a:chOff x="2136735" y="3889486"/>
              <a:chExt cx="1863307" cy="1082272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BB3C8E3-C33B-9D40-E9E9-188FE8BCE23B}"/>
                  </a:ext>
                </a:extLst>
              </p:cNvPr>
              <p:cNvGrpSpPr/>
              <p:nvPr/>
            </p:nvGrpSpPr>
            <p:grpSpPr>
              <a:xfrm>
                <a:off x="2136735" y="3889486"/>
                <a:ext cx="1863307" cy="1056640"/>
                <a:chOff x="4712374" y="3477555"/>
                <a:chExt cx="1863307" cy="1056640"/>
              </a:xfrm>
            </p:grpSpPr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5BA82891-97FB-664E-D085-0EE82624BD5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712374" y="3971174"/>
                  <a:ext cx="1863307" cy="563021"/>
                  <a:chOff x="1517874" y="2913389"/>
                  <a:chExt cx="9296211" cy="2808957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3898ECE5-5A68-CFB6-1F21-B68F9C5D891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08198" y="2914192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951B488F-B4CA-676B-BD48-7155EC7BC5D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838537" y="2913389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7D404E42-A608-F70F-829E-FAD98F51148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895091" y="2918852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B673BDA3-968A-6C0C-6E7B-3634B28CDA58}"/>
                      </a:ext>
                    </a:extLst>
                  </p:cNvPr>
                  <p:cNvSpPr/>
                  <p:nvPr/>
                </p:nvSpPr>
                <p:spPr>
                  <a:xfrm>
                    <a:off x="6951645" y="2942664"/>
                    <a:ext cx="457200" cy="4572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D87E8DB6-7720-3A3B-C9BE-1EFFB428F29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494743" y="5266035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2A4E39D1-680C-E006-2641-760A826D06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47514" y="5265147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90777E01-15D8-2114-DE0B-DC1EB6FF1ADE}"/>
                      </a:ext>
                    </a:extLst>
                  </p:cNvPr>
                  <p:cNvSpPr/>
                  <p:nvPr/>
                </p:nvSpPr>
                <p:spPr>
                  <a:xfrm>
                    <a:off x="7929924" y="5265146"/>
                    <a:ext cx="457200" cy="4572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EF974C6C-9C64-93D8-5635-806C642454E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12337" y="5270061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EDE65438-DC75-904B-0FFB-CD0292475A4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365103" y="5265147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BF47FE4F-B512-0AF1-5602-D3FDA8962B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17874" y="5271618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728A9901-D370-913E-133B-AE5C6A79AC1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800285" y="5266304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61159C9B-CC83-9D6D-615B-896EEF0B02E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082697" y="5265147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127" name="Google Shape;71;p14">
                  <a:extLst>
                    <a:ext uri="{FF2B5EF4-FFF2-40B4-BE49-F238E27FC236}">
                      <a16:creationId xmlns:a16="http://schemas.microsoft.com/office/drawing/2014/main" id="{EBF99169-CC81-4E1C-7C28-D7DE7AD9D07C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4">
                  <a:alphaModFix/>
                </a:blip>
                <a:srcRect t="20496"/>
                <a:stretch/>
              </p:blipFill>
              <p:spPr>
                <a:xfrm>
                  <a:off x="5228368" y="3482805"/>
                  <a:ext cx="182880" cy="1828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28" name="Google Shape;84;p14">
                  <a:extLst>
                    <a:ext uri="{FF2B5EF4-FFF2-40B4-BE49-F238E27FC236}">
                      <a16:creationId xmlns:a16="http://schemas.microsoft.com/office/drawing/2014/main" id="{1388893B-26B5-FE2E-B3EA-E4626D9DAF3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5874882" y="3477555"/>
                  <a:ext cx="182880" cy="1828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25" name="Google Shape;76;p14">
                <a:extLst>
                  <a:ext uri="{FF2B5EF4-FFF2-40B4-BE49-F238E27FC236}">
                    <a16:creationId xmlns:a16="http://schemas.microsoft.com/office/drawing/2014/main" id="{217A33F1-A2AC-66BC-69BD-FF5364153AEC}"/>
                  </a:ext>
                </a:extLst>
              </p:cNvPr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366425" y="4788878"/>
                <a:ext cx="182880" cy="18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ADB64DA-218D-71F6-F1A9-BBA314762EEA}"/>
                </a:ext>
              </a:extLst>
            </p:cNvPr>
            <p:cNvSpPr txBox="1"/>
            <p:nvPr/>
          </p:nvSpPr>
          <p:spPr>
            <a:xfrm>
              <a:off x="6073518" y="4862219"/>
              <a:ext cx="523372" cy="328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137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7A6A4FC-11D7-DAB7-BDAF-09849D6BD760}"/>
                </a:ext>
              </a:extLst>
            </p:cNvPr>
            <p:cNvSpPr txBox="1"/>
            <p:nvPr/>
          </p:nvSpPr>
          <p:spPr>
            <a:xfrm>
              <a:off x="6262762" y="3803277"/>
              <a:ext cx="523372" cy="328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53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EFC55AA-FB6A-742A-129B-8ACA2A59F666}"/>
                </a:ext>
              </a:extLst>
            </p:cNvPr>
            <p:cNvSpPr txBox="1"/>
            <p:nvPr/>
          </p:nvSpPr>
          <p:spPr>
            <a:xfrm>
              <a:off x="5254815" y="3801766"/>
              <a:ext cx="523372" cy="328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84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27249AE-B655-913A-4903-8B7ABF0D745C}"/>
                </a:ext>
              </a:extLst>
            </p:cNvPr>
            <p:cNvCxnSpPr>
              <a:cxnSpLocks/>
              <a:stCxn id="127" idx="2"/>
              <a:endCxn id="125" idx="0"/>
            </p:cNvCxnSpPr>
            <p:nvPr/>
          </p:nvCxnSpPr>
          <p:spPr>
            <a:xfrm>
              <a:off x="5616248" y="4054242"/>
              <a:ext cx="713696" cy="711262"/>
            </a:xfrm>
            <a:prstGeom prst="straightConnector1">
              <a:avLst/>
            </a:prstGeom>
            <a:ln w="38100">
              <a:solidFill>
                <a:srgbClr val="5388DC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Google Shape;78;p14">
              <a:extLst>
                <a:ext uri="{FF2B5EF4-FFF2-40B4-BE49-F238E27FC236}">
                  <a16:creationId xmlns:a16="http://schemas.microsoft.com/office/drawing/2014/main" id="{B3B1F602-F460-C030-213B-EDA0C53F00D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077702" y="4318848"/>
              <a:ext cx="172015" cy="165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195538D-DC9B-DBDB-EAEB-3C41C63F769B}"/>
                </a:ext>
              </a:extLst>
            </p:cNvPr>
            <p:cNvCxnSpPr>
              <a:cxnSpLocks/>
              <a:stCxn id="122" idx="2"/>
              <a:endCxn id="125" idx="0"/>
            </p:cNvCxnSpPr>
            <p:nvPr/>
          </p:nvCxnSpPr>
          <p:spPr>
            <a:xfrm>
              <a:off x="6163710" y="4484317"/>
              <a:ext cx="166234" cy="281187"/>
            </a:xfrm>
            <a:prstGeom prst="straightConnector1">
              <a:avLst/>
            </a:prstGeom>
            <a:ln w="38100">
              <a:solidFill>
                <a:srgbClr val="4882DC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03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1019DF-6BA4-3962-E42D-B74311B00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03" y="3005961"/>
            <a:ext cx="4677311" cy="21588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4EA235D-D877-E273-2A11-6F38BE57F567}"/>
              </a:ext>
            </a:extLst>
          </p:cNvPr>
          <p:cNvGrpSpPr/>
          <p:nvPr/>
        </p:nvGrpSpPr>
        <p:grpSpPr>
          <a:xfrm>
            <a:off x="7358366" y="26380"/>
            <a:ext cx="1759929" cy="1322804"/>
            <a:chOff x="7293754" y="225168"/>
            <a:chExt cx="1759929" cy="13228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2FD0F8-5245-3376-796C-7191599DDE02}"/>
                </a:ext>
              </a:extLst>
            </p:cNvPr>
            <p:cNvSpPr/>
            <p:nvPr/>
          </p:nvSpPr>
          <p:spPr>
            <a:xfrm>
              <a:off x="7293754" y="225168"/>
              <a:ext cx="1759929" cy="1322804"/>
            </a:xfrm>
            <a:prstGeom prst="rect">
              <a:avLst/>
            </a:prstGeom>
            <a:solidFill>
              <a:srgbClr val="F8EAE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D338B14-FC80-0CC8-4CE4-102478969135}"/>
                </a:ext>
              </a:extLst>
            </p:cNvPr>
            <p:cNvCxnSpPr>
              <a:cxnSpLocks/>
              <a:stCxn id="30" idx="2"/>
              <a:endCxn id="28" idx="0"/>
            </p:cNvCxnSpPr>
            <p:nvPr/>
          </p:nvCxnSpPr>
          <p:spPr>
            <a:xfrm flipH="1">
              <a:off x="8315768" y="432225"/>
              <a:ext cx="138932" cy="845401"/>
            </a:xfrm>
            <a:prstGeom prst="straightConnector1">
              <a:avLst/>
            </a:prstGeom>
            <a:ln w="28575">
              <a:solidFill>
                <a:srgbClr val="FFE3E1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C07A530-51B5-88A5-00DA-E2F0E612D7D0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 flipH="1">
              <a:off x="7419119" y="432225"/>
              <a:ext cx="1035581" cy="830259"/>
            </a:xfrm>
            <a:prstGeom prst="straightConnector1">
              <a:avLst/>
            </a:prstGeom>
            <a:ln w="28575">
              <a:solidFill>
                <a:srgbClr val="FFBDB8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CC6040B-CEA0-1A8E-F447-74F81693A822}"/>
                </a:ext>
              </a:extLst>
            </p:cNvPr>
            <p:cNvCxnSpPr>
              <a:cxnSpLocks/>
              <a:stCxn id="30" idx="2"/>
              <a:endCxn id="26" idx="0"/>
            </p:cNvCxnSpPr>
            <p:nvPr/>
          </p:nvCxnSpPr>
          <p:spPr>
            <a:xfrm flipH="1">
              <a:off x="7892739" y="432225"/>
              <a:ext cx="561961" cy="829273"/>
            </a:xfrm>
            <a:prstGeom prst="straightConnector1">
              <a:avLst/>
            </a:prstGeom>
            <a:ln w="28575">
              <a:solidFill>
                <a:srgbClr val="FFB3AE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EB108AB-7C37-7C3A-CD84-16955198E040}"/>
                </a:ext>
              </a:extLst>
            </p:cNvPr>
            <p:cNvCxnSpPr>
              <a:cxnSpLocks/>
              <a:stCxn id="30" idx="2"/>
              <a:endCxn id="25" idx="0"/>
            </p:cNvCxnSpPr>
            <p:nvPr/>
          </p:nvCxnSpPr>
          <p:spPr>
            <a:xfrm flipH="1">
              <a:off x="7623233" y="432225"/>
              <a:ext cx="831467" cy="819432"/>
            </a:xfrm>
            <a:prstGeom prst="straightConnector1">
              <a:avLst/>
            </a:prstGeom>
            <a:ln w="28575">
              <a:solidFill>
                <a:srgbClr val="FFE3E1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F300E07-8709-B741-2101-03389B482BBF}"/>
                </a:ext>
              </a:extLst>
            </p:cNvPr>
            <p:cNvCxnSpPr>
              <a:cxnSpLocks/>
              <a:stCxn id="30" idx="2"/>
              <a:endCxn id="29" idx="0"/>
            </p:cNvCxnSpPr>
            <p:nvPr/>
          </p:nvCxnSpPr>
          <p:spPr>
            <a:xfrm flipH="1">
              <a:off x="8151296" y="432225"/>
              <a:ext cx="303404" cy="846774"/>
            </a:xfrm>
            <a:prstGeom prst="straightConnector1">
              <a:avLst/>
            </a:prstGeom>
            <a:ln w="28575">
              <a:solidFill>
                <a:srgbClr val="FFE3E1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DE06EF-4658-F21D-1828-2DAB0CA3C8B8}"/>
                </a:ext>
              </a:extLst>
            </p:cNvPr>
            <p:cNvCxnSpPr>
              <a:cxnSpLocks/>
              <a:stCxn id="30" idx="2"/>
              <a:endCxn id="24" idx="0"/>
            </p:cNvCxnSpPr>
            <p:nvPr/>
          </p:nvCxnSpPr>
          <p:spPr>
            <a:xfrm>
              <a:off x="8454700" y="432225"/>
              <a:ext cx="50773" cy="838487"/>
            </a:xfrm>
            <a:prstGeom prst="straightConnector1">
              <a:avLst/>
            </a:prstGeom>
            <a:ln w="28575">
              <a:solidFill>
                <a:srgbClr val="FFBDB8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EB78B7-3DF1-EE5E-45DD-56717F8DBB14}"/>
                </a:ext>
              </a:extLst>
            </p:cNvPr>
            <p:cNvCxnSpPr>
              <a:cxnSpLocks/>
              <a:stCxn id="30" idx="2"/>
              <a:endCxn id="22" idx="0"/>
            </p:cNvCxnSpPr>
            <p:nvPr/>
          </p:nvCxnSpPr>
          <p:spPr>
            <a:xfrm>
              <a:off x="8454700" y="432225"/>
              <a:ext cx="293133" cy="848794"/>
            </a:xfrm>
            <a:prstGeom prst="straightConnector1">
              <a:avLst/>
            </a:prstGeom>
            <a:ln w="28575">
              <a:solidFill>
                <a:srgbClr val="FFB3AE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F9239C-C57A-BE50-D0CD-B7739DBD5859}"/>
                </a:ext>
              </a:extLst>
            </p:cNvPr>
            <p:cNvCxnSpPr>
              <a:cxnSpLocks/>
              <a:stCxn id="30" idx="2"/>
              <a:endCxn id="23" idx="0"/>
            </p:cNvCxnSpPr>
            <p:nvPr/>
          </p:nvCxnSpPr>
          <p:spPr>
            <a:xfrm>
              <a:off x="8454700" y="432225"/>
              <a:ext cx="497675" cy="846774"/>
            </a:xfrm>
            <a:prstGeom prst="straightConnector1">
              <a:avLst/>
            </a:prstGeom>
            <a:ln w="28575">
              <a:solidFill>
                <a:srgbClr val="FFE3E1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F4F3C7-4905-5D04-F779-428C8513BC11}"/>
                </a:ext>
              </a:extLst>
            </p:cNvPr>
            <p:cNvCxnSpPr>
              <a:cxnSpLocks/>
              <a:stCxn id="30" idx="2"/>
              <a:endCxn id="20" idx="0"/>
            </p:cNvCxnSpPr>
            <p:nvPr/>
          </p:nvCxnSpPr>
          <p:spPr>
            <a:xfrm flipH="1">
              <a:off x="7851220" y="432225"/>
              <a:ext cx="603480" cy="277616"/>
            </a:xfrm>
            <a:prstGeom prst="straightConnector1">
              <a:avLst/>
            </a:prstGeom>
            <a:ln w="28575">
              <a:solidFill>
                <a:srgbClr val="FF958C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7C1AD8C-E6EB-3C78-4ACB-51D917047593}"/>
                </a:ext>
              </a:extLst>
            </p:cNvPr>
            <p:cNvCxnSpPr>
              <a:cxnSpLocks/>
              <a:stCxn id="30" idx="2"/>
              <a:endCxn id="17" idx="0"/>
            </p:cNvCxnSpPr>
            <p:nvPr/>
          </p:nvCxnSpPr>
          <p:spPr>
            <a:xfrm flipH="1">
              <a:off x="8096887" y="432225"/>
              <a:ext cx="357813" cy="270451"/>
            </a:xfrm>
            <a:prstGeom prst="straightConnector1">
              <a:avLst/>
            </a:prstGeom>
            <a:ln w="28575">
              <a:solidFill>
                <a:srgbClr val="FFF4F3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5D61610-CF0C-D27B-0895-FB953B2E375C}"/>
                </a:ext>
              </a:extLst>
            </p:cNvPr>
            <p:cNvCxnSpPr>
              <a:cxnSpLocks/>
              <a:stCxn id="30" idx="2"/>
              <a:endCxn id="19" idx="0"/>
            </p:cNvCxnSpPr>
            <p:nvPr/>
          </p:nvCxnSpPr>
          <p:spPr>
            <a:xfrm>
              <a:off x="8454700" y="432225"/>
              <a:ext cx="163020" cy="266105"/>
            </a:xfrm>
            <a:prstGeom prst="straightConnector1">
              <a:avLst/>
            </a:prstGeom>
            <a:ln w="28575">
              <a:solidFill>
                <a:srgbClr val="FFF4F3"/>
              </a:solidFill>
              <a:headEnd type="oval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81E56DE-0C10-BB3F-5C03-472FB3E5E867}"/>
                </a:ext>
              </a:extLst>
            </p:cNvPr>
            <p:cNvCxnSpPr>
              <a:cxnSpLocks/>
              <a:stCxn id="30" idx="2"/>
              <a:endCxn id="18" idx="0"/>
            </p:cNvCxnSpPr>
            <p:nvPr/>
          </p:nvCxnSpPr>
          <p:spPr>
            <a:xfrm flipH="1">
              <a:off x="8315540" y="432225"/>
              <a:ext cx="139160" cy="262834"/>
            </a:xfrm>
            <a:prstGeom prst="straightConnector1">
              <a:avLst/>
            </a:prstGeom>
            <a:ln w="28575">
              <a:solidFill>
                <a:srgbClr val="FF958C"/>
              </a:solidFill>
              <a:headEnd type="oval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oogle Shape;72;p14">
              <a:extLst>
                <a:ext uri="{FF2B5EF4-FFF2-40B4-BE49-F238E27FC236}">
                  <a16:creationId xmlns:a16="http://schemas.microsoft.com/office/drawing/2014/main" id="{A2EA185E-5F4F-E8D9-432C-72B4066DA94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07197" y="702676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78;p14">
              <a:extLst>
                <a:ext uri="{FF2B5EF4-FFF2-40B4-BE49-F238E27FC236}">
                  <a16:creationId xmlns:a16="http://schemas.microsoft.com/office/drawing/2014/main" id="{6EE7C815-B9F2-575B-AD2E-EDCFDCD2862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5850" y="695059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79;p14">
              <a:extLst>
                <a:ext uri="{FF2B5EF4-FFF2-40B4-BE49-F238E27FC236}">
                  <a16:creationId xmlns:a16="http://schemas.microsoft.com/office/drawing/2014/main" id="{42B874E5-3E11-E65C-CB5F-87C839187ED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28030" y="698330"/>
              <a:ext cx="179379" cy="1773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</p:pic>
        <p:pic>
          <p:nvPicPr>
            <p:cNvPr id="20" name="Google Shape;85;p14">
              <a:extLst>
                <a:ext uri="{FF2B5EF4-FFF2-40B4-BE49-F238E27FC236}">
                  <a16:creationId xmlns:a16="http://schemas.microsoft.com/office/drawing/2014/main" id="{760EBD81-FB11-99EE-01CA-E173271D4DF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61530" y="709841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4D10710-1CC2-9171-5234-3855B2255D8A}"/>
                </a:ext>
              </a:extLst>
            </p:cNvPr>
            <p:cNvSpPr/>
            <p:nvPr/>
          </p:nvSpPr>
          <p:spPr>
            <a:xfrm flipH="1">
              <a:off x="8013928" y="334382"/>
              <a:ext cx="33736" cy="3726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pic>
          <p:nvPicPr>
            <p:cNvPr id="22" name="Google Shape;77;p14">
              <a:extLst>
                <a:ext uri="{FF2B5EF4-FFF2-40B4-BE49-F238E27FC236}">
                  <a16:creationId xmlns:a16="http://schemas.microsoft.com/office/drawing/2014/main" id="{02814DF4-3D0F-A5A5-74BB-9723E450474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58144" y="1281019"/>
              <a:ext cx="179378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75;p14">
              <a:extLst>
                <a:ext uri="{FF2B5EF4-FFF2-40B4-BE49-F238E27FC236}">
                  <a16:creationId xmlns:a16="http://schemas.microsoft.com/office/drawing/2014/main" id="{947DF81B-191D-1734-128C-4A87F177682E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62685" y="1278999"/>
              <a:ext cx="179379" cy="17735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4" name="Google Shape;76;p14">
              <a:extLst>
                <a:ext uri="{FF2B5EF4-FFF2-40B4-BE49-F238E27FC236}">
                  <a16:creationId xmlns:a16="http://schemas.microsoft.com/office/drawing/2014/main" id="{5A187C33-DD91-4881-64FA-8A60364E57BA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415784" y="1270712"/>
              <a:ext cx="179378" cy="1773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</p:pic>
        <p:pic>
          <p:nvPicPr>
            <p:cNvPr id="25" name="Google Shape;70;p14">
              <a:extLst>
                <a:ext uri="{FF2B5EF4-FFF2-40B4-BE49-F238E27FC236}">
                  <a16:creationId xmlns:a16="http://schemas.microsoft.com/office/drawing/2014/main" id="{050DB125-0614-0A96-FB7C-42B2E77F8410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533543" y="1251657"/>
              <a:ext cx="179379" cy="1773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</p:pic>
        <p:pic>
          <p:nvPicPr>
            <p:cNvPr id="26" name="Google Shape;73;p14">
              <a:extLst>
                <a:ext uri="{FF2B5EF4-FFF2-40B4-BE49-F238E27FC236}">
                  <a16:creationId xmlns:a16="http://schemas.microsoft.com/office/drawing/2014/main" id="{1388B5A5-6E3F-8540-94AD-8D84C4F02B6B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03049" y="1261498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74;p14">
              <a:extLst>
                <a:ext uri="{FF2B5EF4-FFF2-40B4-BE49-F238E27FC236}">
                  <a16:creationId xmlns:a16="http://schemas.microsoft.com/office/drawing/2014/main" id="{486594DE-E578-A7A5-FEF0-81D4EB92C98D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29429" y="1262484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AEC7DB6-BC87-9BBB-7FB2-99D930EB5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30025" y="1277626"/>
              <a:ext cx="171485" cy="171485"/>
            </a:xfrm>
            <a:prstGeom prst="rect">
              <a:avLst/>
            </a:prstGeom>
          </p:spPr>
        </p:pic>
        <p:pic>
          <p:nvPicPr>
            <p:cNvPr id="29" name="Picture 28" descr="Icon&#10;&#10;Description automatically generated">
              <a:extLst>
                <a:ext uri="{FF2B5EF4-FFF2-40B4-BE49-F238E27FC236}">
                  <a16:creationId xmlns:a16="http://schemas.microsoft.com/office/drawing/2014/main" id="{C2CC3303-609F-A9A4-34AF-F5600FED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63403" y="1278999"/>
              <a:ext cx="175786" cy="177354"/>
            </a:xfrm>
            <a:prstGeom prst="rect">
              <a:avLst/>
            </a:prstGeom>
          </p:spPr>
        </p:pic>
        <p:pic>
          <p:nvPicPr>
            <p:cNvPr id="30" name="Google Shape;84;p14">
              <a:extLst>
                <a:ext uri="{FF2B5EF4-FFF2-40B4-BE49-F238E27FC236}">
                  <a16:creationId xmlns:a16="http://schemas.microsoft.com/office/drawing/2014/main" id="{148409FF-E37C-9833-69C2-DB0C26ACF764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365010" y="254870"/>
              <a:ext cx="179379" cy="177355"/>
            </a:xfrm>
            <a:prstGeom prst="rect">
              <a:avLst/>
            </a:prstGeom>
            <a:solidFill>
              <a:srgbClr val="B16BF9"/>
            </a:solidFill>
            <a:ln>
              <a:noFill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C428E5-5DB4-3336-7CCC-A679EB77A9CD}"/>
              </a:ext>
            </a:extLst>
          </p:cNvPr>
          <p:cNvGrpSpPr/>
          <p:nvPr/>
        </p:nvGrpSpPr>
        <p:grpSpPr>
          <a:xfrm>
            <a:off x="4999720" y="1383313"/>
            <a:ext cx="1371621" cy="1105581"/>
            <a:chOff x="7134589" y="1703234"/>
            <a:chExt cx="1371621" cy="110558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9B2551-9E9A-5C9A-B6D9-7B4E3DBD64AD}"/>
                </a:ext>
              </a:extLst>
            </p:cNvPr>
            <p:cNvGrpSpPr/>
            <p:nvPr/>
          </p:nvGrpSpPr>
          <p:grpSpPr>
            <a:xfrm>
              <a:off x="7134589" y="1703234"/>
              <a:ext cx="1371621" cy="1105581"/>
              <a:chOff x="7173820" y="2880335"/>
              <a:chExt cx="1371621" cy="110558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6E00DFB-D586-E45F-5C77-EBA14EA3FAAE}"/>
                  </a:ext>
                </a:extLst>
              </p:cNvPr>
              <p:cNvGrpSpPr/>
              <p:nvPr/>
            </p:nvGrpSpPr>
            <p:grpSpPr>
              <a:xfrm>
                <a:off x="7173820" y="2880335"/>
                <a:ext cx="1371621" cy="1105581"/>
                <a:chOff x="7173820" y="2880335"/>
                <a:chExt cx="1371621" cy="1105581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9991137-2A8C-6B18-BA4C-6933FCE142CC}"/>
                    </a:ext>
                  </a:extLst>
                </p:cNvPr>
                <p:cNvSpPr/>
                <p:nvPr/>
              </p:nvSpPr>
              <p:spPr>
                <a:xfrm>
                  <a:off x="7173820" y="2880335"/>
                  <a:ext cx="1371621" cy="110558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A6CCBA7-50D3-3F9F-7171-E79E79E1E0BF}"/>
                    </a:ext>
                  </a:extLst>
                </p:cNvPr>
                <p:cNvGrpSpPr/>
                <p:nvPr/>
              </p:nvGrpSpPr>
              <p:grpSpPr>
                <a:xfrm>
                  <a:off x="7222441" y="2963829"/>
                  <a:ext cx="1254555" cy="870710"/>
                  <a:chOff x="6155077" y="2284569"/>
                  <a:chExt cx="1700177" cy="1242281"/>
                </a:xfrm>
              </p:grpSpPr>
              <p:cxnSp>
                <p:nvCxnSpPr>
                  <p:cNvPr id="38" name="Straight Arrow Connector 37">
                    <a:extLst>
                      <a:ext uri="{FF2B5EF4-FFF2-40B4-BE49-F238E27FC236}">
                        <a16:creationId xmlns:a16="http://schemas.microsoft.com/office/drawing/2014/main" id="{2298B5D6-0D94-85AE-1943-6B7FD63E6C44}"/>
                      </a:ext>
                    </a:extLst>
                  </p:cNvPr>
                  <p:cNvCxnSpPr>
                    <a:cxnSpLocks/>
                    <a:stCxn id="49" idx="2"/>
                    <a:endCxn id="35" idx="0"/>
                  </p:cNvCxnSpPr>
                  <p:nvPr/>
                </p:nvCxnSpPr>
                <p:spPr>
                  <a:xfrm flipH="1">
                    <a:off x="6407854" y="2532442"/>
                    <a:ext cx="917622" cy="845811"/>
                  </a:xfrm>
                  <a:prstGeom prst="straightConnector1">
                    <a:avLst/>
                  </a:prstGeom>
                  <a:ln w="28575">
                    <a:solidFill>
                      <a:srgbClr val="85A6DC"/>
                    </a:solidFill>
                    <a:headEnd type="oval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620C33F9-A640-83E7-F175-BE06A7BC925B}"/>
                      </a:ext>
                    </a:extLst>
                  </p:cNvPr>
                  <p:cNvGrpSpPr/>
                  <p:nvPr/>
                </p:nvGrpSpPr>
                <p:grpSpPr>
                  <a:xfrm>
                    <a:off x="6407820" y="2309124"/>
                    <a:ext cx="609234" cy="1069126"/>
                    <a:chOff x="2368141" y="362456"/>
                    <a:chExt cx="910030" cy="1588590"/>
                  </a:xfrm>
                </p:grpSpPr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96276AF9-6E4E-3CD7-F0E8-F72C29B544AB}"/>
                        </a:ext>
                      </a:extLst>
                    </p:cNvPr>
                    <p:cNvCxnSpPr>
                      <a:cxnSpLocks/>
                      <a:stCxn id="52" idx="2"/>
                      <a:endCxn id="35" idx="0"/>
                    </p:cNvCxnSpPr>
                    <p:nvPr/>
                  </p:nvCxnSpPr>
                  <p:spPr>
                    <a:xfrm flipH="1">
                      <a:off x="2368141" y="664592"/>
                      <a:ext cx="730030" cy="1286454"/>
                    </a:xfrm>
                    <a:prstGeom prst="straightConnector1">
                      <a:avLst/>
                    </a:prstGeom>
                    <a:ln w="28575">
                      <a:solidFill>
                        <a:srgbClr val="588ADC"/>
                      </a:solidFill>
                      <a:headEnd type="oval"/>
                      <a:tailEnd type="oval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E24C9FC3-B319-A80C-A2D7-5084C1F82289}"/>
                        </a:ext>
                      </a:extLst>
                    </p:cNvPr>
                    <p:cNvCxnSpPr>
                      <a:cxnSpLocks/>
                      <a:stCxn id="35" idx="0"/>
                      <a:endCxn id="53" idx="2"/>
                    </p:cNvCxnSpPr>
                    <p:nvPr/>
                  </p:nvCxnSpPr>
                  <p:spPr>
                    <a:xfrm flipV="1">
                      <a:off x="2368141" y="1438381"/>
                      <a:ext cx="324626" cy="512663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1">
                          <a:lumMod val="75000"/>
                        </a:schemeClr>
                      </a:solidFill>
                      <a:headEnd type="oval"/>
                      <a:tailEnd type="oval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52" name="Google Shape;71;p14">
                      <a:extLst>
                        <a:ext uri="{FF2B5EF4-FFF2-40B4-BE49-F238E27FC236}">
                          <a16:creationId xmlns:a16="http://schemas.microsoft.com/office/drawing/2014/main" id="{4D15E257-1677-055F-D07A-514FE2D5B64C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6">
                      <a:alphaModFix/>
                    </a:blip>
                    <a:srcRect t="20496"/>
                    <a:stretch/>
                  </p:blipFill>
                  <p:spPr>
                    <a:xfrm>
                      <a:off x="2918170" y="362456"/>
                      <a:ext cx="360001" cy="302136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</p:pic>
                <p:pic>
                  <p:nvPicPr>
                    <p:cNvPr id="53" name="Google Shape;85;p14">
                      <a:extLst>
                        <a:ext uri="{FF2B5EF4-FFF2-40B4-BE49-F238E27FC236}">
                          <a16:creationId xmlns:a16="http://schemas.microsoft.com/office/drawing/2014/main" id="{328DF917-F432-C699-AE25-960012679079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6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512764" y="1067579"/>
                      <a:ext cx="360002" cy="3708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D43A2F95-0FBC-52CE-849E-59562BF86B42}"/>
                      </a:ext>
                    </a:extLst>
                  </p:cNvPr>
                  <p:cNvSpPr/>
                  <p:nvPr/>
                </p:nvSpPr>
                <p:spPr>
                  <a:xfrm flipH="1">
                    <a:off x="7205191" y="2881299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3B49B163-FE7F-3A14-5FF5-A0F2ED463025}"/>
                      </a:ext>
                    </a:extLst>
                  </p:cNvPr>
                  <p:cNvSpPr/>
                  <p:nvPr/>
                </p:nvSpPr>
                <p:spPr>
                  <a:xfrm flipH="1">
                    <a:off x="7418277" y="2881298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4E9B1A78-325D-7F6B-323A-50C433F9F5A3}"/>
                      </a:ext>
                    </a:extLst>
                  </p:cNvPr>
                  <p:cNvSpPr/>
                  <p:nvPr/>
                </p:nvSpPr>
                <p:spPr>
                  <a:xfrm flipH="1">
                    <a:off x="6155077" y="3466197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7A60EF3C-5AEB-0D12-09B3-AE8092FA80A9}"/>
                      </a:ext>
                    </a:extLst>
                  </p:cNvPr>
                  <p:cNvSpPr/>
                  <p:nvPr/>
                </p:nvSpPr>
                <p:spPr>
                  <a:xfrm flipH="1">
                    <a:off x="6686639" y="3470250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2A0CAEA5-0D08-2CA9-1C9D-A8DEE0DEDA0D}"/>
                      </a:ext>
                    </a:extLst>
                  </p:cNvPr>
                  <p:cNvSpPr/>
                  <p:nvPr/>
                </p:nvSpPr>
                <p:spPr>
                  <a:xfrm flipH="1">
                    <a:off x="6887013" y="3473680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A01DC02C-30F1-A609-6431-5E0146F494E9}"/>
                      </a:ext>
                    </a:extLst>
                  </p:cNvPr>
                  <p:cNvSpPr/>
                  <p:nvPr/>
                </p:nvSpPr>
                <p:spPr>
                  <a:xfrm flipH="1">
                    <a:off x="7200998" y="3470531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CF9123F0-A380-67B0-5B0F-4646190697BE}"/>
                      </a:ext>
                    </a:extLst>
                  </p:cNvPr>
                  <p:cNvSpPr/>
                  <p:nvPr/>
                </p:nvSpPr>
                <p:spPr>
                  <a:xfrm flipH="1">
                    <a:off x="7410343" y="3463157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090E7982-E4DE-3F20-4848-3B250D486909}"/>
                      </a:ext>
                    </a:extLst>
                  </p:cNvPr>
                  <p:cNvSpPr/>
                  <p:nvPr/>
                </p:nvSpPr>
                <p:spPr>
                  <a:xfrm flipH="1">
                    <a:off x="7610802" y="3467206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A33DBC6-BFBA-F6D9-9747-DEC09328533D}"/>
                      </a:ext>
                    </a:extLst>
                  </p:cNvPr>
                  <p:cNvSpPr/>
                  <p:nvPr/>
                </p:nvSpPr>
                <p:spPr>
                  <a:xfrm flipH="1">
                    <a:off x="7809535" y="3466198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pic>
                <p:nvPicPr>
                  <p:cNvPr id="49" name="Google Shape;84;p14">
                    <a:extLst>
                      <a:ext uri="{FF2B5EF4-FFF2-40B4-BE49-F238E27FC236}">
                        <a16:creationId xmlns:a16="http://schemas.microsoft.com/office/drawing/2014/main" id="{55872055-1FFF-2B15-CC7C-7A6E86162C0E}"/>
                      </a:ext>
                    </a:extLst>
                  </p:cNvPr>
                  <p:cNvPicPr preferRelativeResize="0"/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7204971" y="2284569"/>
                    <a:ext cx="241008" cy="247873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</p:pic>
            </p:grpSp>
          </p:grpSp>
          <p:pic>
            <p:nvPicPr>
              <p:cNvPr id="35" name="Google Shape;70;p14">
                <a:extLst>
                  <a:ext uri="{FF2B5EF4-FFF2-40B4-BE49-F238E27FC236}">
                    <a16:creationId xmlns:a16="http://schemas.microsoft.com/office/drawing/2014/main" id="{BD8BF945-80B4-F5B4-0257-843370C9AA8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319274" y="3730388"/>
                <a:ext cx="179379" cy="177354"/>
              </a:xfrm>
              <a:prstGeom prst="rect">
                <a:avLst/>
              </a:prstGeom>
              <a:solidFill>
                <a:srgbClr val="B16BF9"/>
              </a:solidFill>
              <a:ln>
                <a:noFill/>
              </a:ln>
            </p:spPr>
          </p:pic>
        </p:grpSp>
        <p:pic>
          <p:nvPicPr>
            <p:cNvPr id="33" name="Google Shape;72;p14">
              <a:extLst>
                <a:ext uri="{FF2B5EF4-FFF2-40B4-BE49-F238E27FC236}">
                  <a16:creationId xmlns:a16="http://schemas.microsoft.com/office/drawing/2014/main" id="{BCDC8C61-127E-5589-BD1A-55CB3B6EEC4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68060" y="2169996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35AD386-6511-5995-8AF4-DEE43CA67018}"/>
              </a:ext>
            </a:extLst>
          </p:cNvPr>
          <p:cNvGrpSpPr/>
          <p:nvPr/>
        </p:nvGrpSpPr>
        <p:grpSpPr>
          <a:xfrm>
            <a:off x="5598216" y="26380"/>
            <a:ext cx="1759929" cy="1322804"/>
            <a:chOff x="7293754" y="225168"/>
            <a:chExt cx="1759929" cy="132280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2B3F4B9-F2A8-A56E-EBF2-CB80A5CEB6E9}"/>
                </a:ext>
              </a:extLst>
            </p:cNvPr>
            <p:cNvSpPr/>
            <p:nvPr/>
          </p:nvSpPr>
          <p:spPr>
            <a:xfrm>
              <a:off x="7293754" y="225168"/>
              <a:ext cx="1759929" cy="1322804"/>
            </a:xfrm>
            <a:prstGeom prst="rect">
              <a:avLst/>
            </a:prstGeom>
            <a:solidFill>
              <a:srgbClr val="F8EAE9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CD25BEA-780B-16A5-B6C4-0AFAC24F3095}"/>
                </a:ext>
              </a:extLst>
            </p:cNvPr>
            <p:cNvCxnSpPr>
              <a:cxnSpLocks/>
              <a:stCxn id="81" idx="2"/>
              <a:endCxn id="79" idx="0"/>
            </p:cNvCxnSpPr>
            <p:nvPr/>
          </p:nvCxnSpPr>
          <p:spPr>
            <a:xfrm>
              <a:off x="8081830" y="442908"/>
              <a:ext cx="233938" cy="834718"/>
            </a:xfrm>
            <a:prstGeom prst="straightConnector1">
              <a:avLst/>
            </a:prstGeom>
            <a:ln w="28575">
              <a:solidFill>
                <a:srgbClr val="FFE3E1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48E4FB7-9E71-DBDF-E79C-DB9648C5BEC0}"/>
                </a:ext>
              </a:extLst>
            </p:cNvPr>
            <p:cNvCxnSpPr>
              <a:cxnSpLocks/>
              <a:stCxn id="81" idx="2"/>
              <a:endCxn id="78" idx="0"/>
            </p:cNvCxnSpPr>
            <p:nvPr/>
          </p:nvCxnSpPr>
          <p:spPr>
            <a:xfrm flipH="1">
              <a:off x="7419119" y="442908"/>
              <a:ext cx="662711" cy="819576"/>
            </a:xfrm>
            <a:prstGeom prst="straightConnector1">
              <a:avLst/>
            </a:prstGeom>
            <a:ln w="28575">
              <a:solidFill>
                <a:srgbClr val="FFBDB8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B894469-B9CF-21A7-404D-F310682B2FB2}"/>
                </a:ext>
              </a:extLst>
            </p:cNvPr>
            <p:cNvCxnSpPr>
              <a:cxnSpLocks/>
              <a:stCxn id="81" idx="2"/>
              <a:endCxn id="77" idx="0"/>
            </p:cNvCxnSpPr>
            <p:nvPr/>
          </p:nvCxnSpPr>
          <p:spPr>
            <a:xfrm flipH="1">
              <a:off x="7892739" y="442908"/>
              <a:ext cx="189091" cy="818590"/>
            </a:xfrm>
            <a:prstGeom prst="straightConnector1">
              <a:avLst/>
            </a:prstGeom>
            <a:ln w="28575">
              <a:solidFill>
                <a:srgbClr val="FFB3AE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831C004-5D18-157E-C98B-EA4B52E93CE0}"/>
                </a:ext>
              </a:extLst>
            </p:cNvPr>
            <p:cNvCxnSpPr>
              <a:cxnSpLocks/>
              <a:stCxn id="81" idx="2"/>
              <a:endCxn id="76" idx="0"/>
            </p:cNvCxnSpPr>
            <p:nvPr/>
          </p:nvCxnSpPr>
          <p:spPr>
            <a:xfrm flipH="1">
              <a:off x="7623233" y="442908"/>
              <a:ext cx="458597" cy="808749"/>
            </a:xfrm>
            <a:prstGeom prst="straightConnector1">
              <a:avLst/>
            </a:prstGeom>
            <a:ln w="28575">
              <a:solidFill>
                <a:srgbClr val="FFE3E1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A62CF4C-BBDB-A0D9-BCC4-7D254F825EFE}"/>
                </a:ext>
              </a:extLst>
            </p:cNvPr>
            <p:cNvCxnSpPr>
              <a:cxnSpLocks/>
              <a:stCxn id="81" idx="2"/>
              <a:endCxn id="80" idx="0"/>
            </p:cNvCxnSpPr>
            <p:nvPr/>
          </p:nvCxnSpPr>
          <p:spPr>
            <a:xfrm>
              <a:off x="8081830" y="442908"/>
              <a:ext cx="69466" cy="836091"/>
            </a:xfrm>
            <a:prstGeom prst="straightConnector1">
              <a:avLst/>
            </a:prstGeom>
            <a:ln w="28575">
              <a:solidFill>
                <a:srgbClr val="FFE3E1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878BEA4-DD5F-6C36-2A7F-1EB2ACE8A532}"/>
                </a:ext>
              </a:extLst>
            </p:cNvPr>
            <p:cNvCxnSpPr>
              <a:cxnSpLocks/>
              <a:stCxn id="81" idx="2"/>
              <a:endCxn id="75" idx="0"/>
            </p:cNvCxnSpPr>
            <p:nvPr/>
          </p:nvCxnSpPr>
          <p:spPr>
            <a:xfrm>
              <a:off x="8081830" y="442908"/>
              <a:ext cx="423643" cy="827804"/>
            </a:xfrm>
            <a:prstGeom prst="straightConnector1">
              <a:avLst/>
            </a:prstGeom>
            <a:ln w="28575">
              <a:solidFill>
                <a:srgbClr val="FFBDB8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2F0EA0A-413D-6724-6B7E-F5AD38217957}"/>
                </a:ext>
              </a:extLst>
            </p:cNvPr>
            <p:cNvCxnSpPr>
              <a:cxnSpLocks/>
              <a:stCxn id="81" idx="2"/>
              <a:endCxn id="73" idx="0"/>
            </p:cNvCxnSpPr>
            <p:nvPr/>
          </p:nvCxnSpPr>
          <p:spPr>
            <a:xfrm>
              <a:off x="8081830" y="442908"/>
              <a:ext cx="666003" cy="838111"/>
            </a:xfrm>
            <a:prstGeom prst="straightConnector1">
              <a:avLst/>
            </a:prstGeom>
            <a:ln w="28575">
              <a:solidFill>
                <a:srgbClr val="FFB3AE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8A99AB2-B931-5ED1-BD5B-6F859223C549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>
              <a:off x="8061753" y="442908"/>
              <a:ext cx="890622" cy="836091"/>
            </a:xfrm>
            <a:prstGeom prst="straightConnector1">
              <a:avLst/>
            </a:prstGeom>
            <a:ln w="28575">
              <a:solidFill>
                <a:srgbClr val="FFE3E1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C472457-AD24-0322-498A-7D5E006D4422}"/>
                </a:ext>
              </a:extLst>
            </p:cNvPr>
            <p:cNvCxnSpPr>
              <a:cxnSpLocks/>
              <a:stCxn id="81" idx="2"/>
              <a:endCxn id="71" idx="0"/>
            </p:cNvCxnSpPr>
            <p:nvPr/>
          </p:nvCxnSpPr>
          <p:spPr>
            <a:xfrm flipH="1">
              <a:off x="7851220" y="442908"/>
              <a:ext cx="230610" cy="266933"/>
            </a:xfrm>
            <a:prstGeom prst="straightConnector1">
              <a:avLst/>
            </a:prstGeom>
            <a:ln w="28575">
              <a:solidFill>
                <a:srgbClr val="FF958C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5C302F5-89EA-579C-8ED5-067E3D838A65}"/>
                </a:ext>
              </a:extLst>
            </p:cNvPr>
            <p:cNvCxnSpPr>
              <a:cxnSpLocks/>
              <a:stCxn id="81" idx="2"/>
              <a:endCxn id="68" idx="0"/>
            </p:cNvCxnSpPr>
            <p:nvPr/>
          </p:nvCxnSpPr>
          <p:spPr>
            <a:xfrm>
              <a:off x="8081830" y="442908"/>
              <a:ext cx="15057" cy="259768"/>
            </a:xfrm>
            <a:prstGeom prst="straightConnector1">
              <a:avLst/>
            </a:prstGeom>
            <a:ln w="28575">
              <a:solidFill>
                <a:srgbClr val="FFF4F3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73D68D8-E243-53DA-A0EE-4BDFE9B8458B}"/>
                </a:ext>
              </a:extLst>
            </p:cNvPr>
            <p:cNvCxnSpPr>
              <a:cxnSpLocks/>
              <a:stCxn id="81" idx="2"/>
              <a:endCxn id="70" idx="0"/>
            </p:cNvCxnSpPr>
            <p:nvPr/>
          </p:nvCxnSpPr>
          <p:spPr>
            <a:xfrm>
              <a:off x="8081830" y="442908"/>
              <a:ext cx="535890" cy="255422"/>
            </a:xfrm>
            <a:prstGeom prst="straightConnector1">
              <a:avLst/>
            </a:prstGeom>
            <a:ln w="28575">
              <a:solidFill>
                <a:srgbClr val="FFF4F3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0D49604-CBAB-FCF7-0A62-6FEF8772D09E}"/>
                </a:ext>
              </a:extLst>
            </p:cNvPr>
            <p:cNvCxnSpPr>
              <a:cxnSpLocks/>
              <a:stCxn id="81" idx="2"/>
              <a:endCxn id="69" idx="0"/>
            </p:cNvCxnSpPr>
            <p:nvPr/>
          </p:nvCxnSpPr>
          <p:spPr>
            <a:xfrm>
              <a:off x="8081830" y="442908"/>
              <a:ext cx="233710" cy="252151"/>
            </a:xfrm>
            <a:prstGeom prst="straightConnector1">
              <a:avLst/>
            </a:prstGeom>
            <a:ln w="28575">
              <a:solidFill>
                <a:srgbClr val="FF958C"/>
              </a:solidFill>
              <a:headEnd type="none"/>
              <a:tailEnd type="oval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Google Shape;72;p14">
              <a:extLst>
                <a:ext uri="{FF2B5EF4-FFF2-40B4-BE49-F238E27FC236}">
                  <a16:creationId xmlns:a16="http://schemas.microsoft.com/office/drawing/2014/main" id="{302EEF6E-7293-C66B-0368-1C1AD78F7E4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07197" y="702676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78;p14">
              <a:extLst>
                <a:ext uri="{FF2B5EF4-FFF2-40B4-BE49-F238E27FC236}">
                  <a16:creationId xmlns:a16="http://schemas.microsoft.com/office/drawing/2014/main" id="{5B291E1C-02A2-444F-8849-B5F144C8F1E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5850" y="695059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9;p14">
              <a:extLst>
                <a:ext uri="{FF2B5EF4-FFF2-40B4-BE49-F238E27FC236}">
                  <a16:creationId xmlns:a16="http://schemas.microsoft.com/office/drawing/2014/main" id="{5EBC10CA-99FA-0D16-13B9-F4044E4136F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28030" y="698330"/>
              <a:ext cx="179379" cy="1773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</p:pic>
        <p:pic>
          <p:nvPicPr>
            <p:cNvPr id="71" name="Google Shape;85;p14">
              <a:extLst>
                <a:ext uri="{FF2B5EF4-FFF2-40B4-BE49-F238E27FC236}">
                  <a16:creationId xmlns:a16="http://schemas.microsoft.com/office/drawing/2014/main" id="{B85D0408-9EC3-DFF0-E7E8-C9D2AEB323F9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61530" y="709841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0CFD77F-81E1-A89A-CB55-732374D10964}"/>
                </a:ext>
              </a:extLst>
            </p:cNvPr>
            <p:cNvSpPr/>
            <p:nvPr/>
          </p:nvSpPr>
          <p:spPr>
            <a:xfrm flipH="1">
              <a:off x="8515856" y="334382"/>
              <a:ext cx="33736" cy="3726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pic>
          <p:nvPicPr>
            <p:cNvPr id="73" name="Google Shape;77;p14">
              <a:extLst>
                <a:ext uri="{FF2B5EF4-FFF2-40B4-BE49-F238E27FC236}">
                  <a16:creationId xmlns:a16="http://schemas.microsoft.com/office/drawing/2014/main" id="{CC3E535A-A355-8CEA-EC25-6968E7B6F88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58144" y="1281019"/>
              <a:ext cx="179378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5;p14">
              <a:extLst>
                <a:ext uri="{FF2B5EF4-FFF2-40B4-BE49-F238E27FC236}">
                  <a16:creationId xmlns:a16="http://schemas.microsoft.com/office/drawing/2014/main" id="{FDACC671-05EE-0984-65FD-5ADF09A72778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862685" y="1278999"/>
              <a:ext cx="179379" cy="17735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5" name="Google Shape;76;p14">
              <a:extLst>
                <a:ext uri="{FF2B5EF4-FFF2-40B4-BE49-F238E27FC236}">
                  <a16:creationId xmlns:a16="http://schemas.microsoft.com/office/drawing/2014/main" id="{1AF3B55D-4AC8-94E8-D2DB-6AC35F194D4B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415784" y="1270712"/>
              <a:ext cx="179378" cy="1773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</p:pic>
        <p:pic>
          <p:nvPicPr>
            <p:cNvPr id="76" name="Google Shape;70;p14">
              <a:extLst>
                <a:ext uri="{FF2B5EF4-FFF2-40B4-BE49-F238E27FC236}">
                  <a16:creationId xmlns:a16="http://schemas.microsoft.com/office/drawing/2014/main" id="{5015FDE3-5BC1-1D2F-66E6-8FF8A1DBE92E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533543" y="1251657"/>
              <a:ext cx="179379" cy="17735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</p:pic>
        <p:pic>
          <p:nvPicPr>
            <p:cNvPr id="77" name="Google Shape;73;p14">
              <a:extLst>
                <a:ext uri="{FF2B5EF4-FFF2-40B4-BE49-F238E27FC236}">
                  <a16:creationId xmlns:a16="http://schemas.microsoft.com/office/drawing/2014/main" id="{D0D08685-4155-0BAE-A355-B79626271508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03049" y="1261498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4;p14">
              <a:extLst>
                <a:ext uri="{FF2B5EF4-FFF2-40B4-BE49-F238E27FC236}">
                  <a16:creationId xmlns:a16="http://schemas.microsoft.com/office/drawing/2014/main" id="{CDC5D545-C59C-7646-AE73-9BAF93DACCF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329429" y="1262484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E84BAD75-85F5-B462-0C14-944FDF30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30025" y="1277626"/>
              <a:ext cx="171485" cy="171485"/>
            </a:xfrm>
            <a:prstGeom prst="rect">
              <a:avLst/>
            </a:prstGeom>
          </p:spPr>
        </p:pic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2E51EBB3-C82D-8D29-F4EB-AE2B6FEBD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63403" y="1278999"/>
              <a:ext cx="175786" cy="177354"/>
            </a:xfrm>
            <a:prstGeom prst="rect">
              <a:avLst/>
            </a:prstGeom>
          </p:spPr>
        </p:pic>
      </p:grpSp>
      <p:pic>
        <p:nvPicPr>
          <p:cNvPr id="81" name="Google Shape;71;p14">
            <a:extLst>
              <a:ext uri="{FF2B5EF4-FFF2-40B4-BE49-F238E27FC236}">
                <a16:creationId xmlns:a16="http://schemas.microsoft.com/office/drawing/2014/main" id="{D773C81F-089E-BA46-74B3-DA78E128DF5B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 t="20496"/>
          <a:stretch/>
        </p:blipFill>
        <p:spPr>
          <a:xfrm>
            <a:off x="6297369" y="101601"/>
            <a:ext cx="177840" cy="142519"/>
          </a:xfrm>
          <a:prstGeom prst="rect">
            <a:avLst/>
          </a:prstGeom>
          <a:solidFill>
            <a:srgbClr val="B16BF9"/>
          </a:solidFill>
          <a:ln>
            <a:noFill/>
          </a:ln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A9CA94EB-EB7D-34F5-F938-7C8C1D7B6913}"/>
              </a:ext>
            </a:extLst>
          </p:cNvPr>
          <p:cNvGrpSpPr/>
          <p:nvPr/>
        </p:nvGrpSpPr>
        <p:grpSpPr>
          <a:xfrm>
            <a:off x="6368147" y="1385354"/>
            <a:ext cx="1371621" cy="1105581"/>
            <a:chOff x="7134589" y="1703234"/>
            <a:chExt cx="1371621" cy="110558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A87BF6B-A1DA-14B3-5677-BE7D64C973D7}"/>
                </a:ext>
              </a:extLst>
            </p:cNvPr>
            <p:cNvGrpSpPr/>
            <p:nvPr/>
          </p:nvGrpSpPr>
          <p:grpSpPr>
            <a:xfrm>
              <a:off x="7134589" y="1703234"/>
              <a:ext cx="1371621" cy="1105581"/>
              <a:chOff x="7173820" y="2880335"/>
              <a:chExt cx="1371621" cy="1105581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9ACFB9A-5250-5954-6252-EDAF3E763196}"/>
                  </a:ext>
                </a:extLst>
              </p:cNvPr>
              <p:cNvGrpSpPr/>
              <p:nvPr/>
            </p:nvGrpSpPr>
            <p:grpSpPr>
              <a:xfrm>
                <a:off x="7173820" y="2880335"/>
                <a:ext cx="1371621" cy="1105581"/>
                <a:chOff x="7173820" y="2880335"/>
                <a:chExt cx="1371621" cy="1105581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150CBC3D-9FE5-6161-826E-A2DC2CDB5FC6}"/>
                    </a:ext>
                  </a:extLst>
                </p:cNvPr>
                <p:cNvSpPr/>
                <p:nvPr/>
              </p:nvSpPr>
              <p:spPr>
                <a:xfrm>
                  <a:off x="7173820" y="2880335"/>
                  <a:ext cx="1371621" cy="110558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2157221D-B535-F8A4-6572-FDF8B28BD3BF}"/>
                    </a:ext>
                  </a:extLst>
                </p:cNvPr>
                <p:cNvGrpSpPr/>
                <p:nvPr/>
              </p:nvGrpSpPr>
              <p:grpSpPr>
                <a:xfrm>
                  <a:off x="7222441" y="2963829"/>
                  <a:ext cx="1254555" cy="870710"/>
                  <a:chOff x="6155077" y="2284569"/>
                  <a:chExt cx="1700177" cy="1242281"/>
                </a:xfrm>
              </p:grpSpPr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A69EC35E-6439-1C6D-1E34-D8724726D199}"/>
                      </a:ext>
                    </a:extLst>
                  </p:cNvPr>
                  <p:cNvCxnSpPr>
                    <a:cxnSpLocks/>
                    <a:stCxn id="100" idx="2"/>
                    <a:endCxn id="86" idx="0"/>
                  </p:cNvCxnSpPr>
                  <p:nvPr/>
                </p:nvCxnSpPr>
                <p:spPr>
                  <a:xfrm flipH="1">
                    <a:off x="6407854" y="2532442"/>
                    <a:ext cx="917622" cy="845811"/>
                  </a:xfrm>
                  <a:prstGeom prst="straightConnector1">
                    <a:avLst/>
                  </a:prstGeom>
                  <a:ln w="28575">
                    <a:solidFill>
                      <a:srgbClr val="85A6DC"/>
                    </a:solidFill>
                    <a:headEnd type="oval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CDE7121A-DF03-AEE2-0196-4FBE7D550616}"/>
                      </a:ext>
                    </a:extLst>
                  </p:cNvPr>
                  <p:cNvGrpSpPr/>
                  <p:nvPr/>
                </p:nvGrpSpPr>
                <p:grpSpPr>
                  <a:xfrm>
                    <a:off x="6407820" y="2309124"/>
                    <a:ext cx="609234" cy="1069126"/>
                    <a:chOff x="2368141" y="362456"/>
                    <a:chExt cx="910030" cy="1588590"/>
                  </a:xfrm>
                </p:grpSpPr>
                <p:cxnSp>
                  <p:nvCxnSpPr>
                    <p:cNvPr id="101" name="Straight Arrow Connector 100">
                      <a:extLst>
                        <a:ext uri="{FF2B5EF4-FFF2-40B4-BE49-F238E27FC236}">
                          <a16:creationId xmlns:a16="http://schemas.microsoft.com/office/drawing/2014/main" id="{09E16EC0-645A-B79A-A728-2FF2720F5C52}"/>
                        </a:ext>
                      </a:extLst>
                    </p:cNvPr>
                    <p:cNvCxnSpPr>
                      <a:cxnSpLocks/>
                      <a:stCxn id="103" idx="2"/>
                      <a:endCxn id="86" idx="0"/>
                    </p:cNvCxnSpPr>
                    <p:nvPr/>
                  </p:nvCxnSpPr>
                  <p:spPr>
                    <a:xfrm flipH="1">
                      <a:off x="2368141" y="664592"/>
                      <a:ext cx="730030" cy="1286454"/>
                    </a:xfrm>
                    <a:prstGeom prst="straightConnector1">
                      <a:avLst/>
                    </a:prstGeom>
                    <a:ln w="28575">
                      <a:solidFill>
                        <a:srgbClr val="588ADC"/>
                      </a:solidFill>
                      <a:headEnd type="oval"/>
                      <a:tailEnd type="oval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Arrow Connector 101">
                      <a:extLst>
                        <a:ext uri="{FF2B5EF4-FFF2-40B4-BE49-F238E27FC236}">
                          <a16:creationId xmlns:a16="http://schemas.microsoft.com/office/drawing/2014/main" id="{C2A3E846-BC30-62AC-7FC2-AC8604977ACB}"/>
                        </a:ext>
                      </a:extLst>
                    </p:cNvPr>
                    <p:cNvCxnSpPr>
                      <a:cxnSpLocks/>
                      <a:stCxn id="86" idx="0"/>
                      <a:endCxn id="104" idx="2"/>
                    </p:cNvCxnSpPr>
                    <p:nvPr/>
                  </p:nvCxnSpPr>
                  <p:spPr>
                    <a:xfrm flipV="1">
                      <a:off x="2368141" y="1438381"/>
                      <a:ext cx="324626" cy="512663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1">
                          <a:lumMod val="75000"/>
                        </a:schemeClr>
                      </a:solidFill>
                      <a:headEnd type="oval"/>
                      <a:tailEnd type="oval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03" name="Google Shape;71;p14">
                      <a:extLst>
                        <a:ext uri="{FF2B5EF4-FFF2-40B4-BE49-F238E27FC236}">
                          <a16:creationId xmlns:a16="http://schemas.microsoft.com/office/drawing/2014/main" id="{F9CADF3A-3A6C-204E-597B-545319C7E1BB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6">
                      <a:alphaModFix/>
                    </a:blip>
                    <a:srcRect t="20496"/>
                    <a:stretch/>
                  </p:blipFill>
                  <p:spPr>
                    <a:xfrm>
                      <a:off x="2918170" y="362456"/>
                      <a:ext cx="360001" cy="302136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</p:pic>
                <p:pic>
                  <p:nvPicPr>
                    <p:cNvPr id="104" name="Google Shape;85;p14">
                      <a:extLst>
                        <a:ext uri="{FF2B5EF4-FFF2-40B4-BE49-F238E27FC236}">
                          <a16:creationId xmlns:a16="http://schemas.microsoft.com/office/drawing/2014/main" id="{70B1B9C3-82B0-814C-B0D0-17D6F6526727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6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512764" y="1067579"/>
                      <a:ext cx="360002" cy="3708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46D319FD-1A07-A180-5931-C658F39541B2}"/>
                      </a:ext>
                    </a:extLst>
                  </p:cNvPr>
                  <p:cNvSpPr/>
                  <p:nvPr/>
                </p:nvSpPr>
                <p:spPr>
                  <a:xfrm flipH="1">
                    <a:off x="7205191" y="2881299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B48060A3-CC90-B71E-1246-C49B6995A853}"/>
                      </a:ext>
                    </a:extLst>
                  </p:cNvPr>
                  <p:cNvSpPr/>
                  <p:nvPr/>
                </p:nvSpPr>
                <p:spPr>
                  <a:xfrm flipH="1">
                    <a:off x="7418277" y="2881298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85565757-0E29-8B67-5F31-AC9EE0CA0794}"/>
                      </a:ext>
                    </a:extLst>
                  </p:cNvPr>
                  <p:cNvSpPr/>
                  <p:nvPr/>
                </p:nvSpPr>
                <p:spPr>
                  <a:xfrm flipH="1">
                    <a:off x="6155077" y="3466197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8A0F2E40-32D7-EF0C-FA46-C8E9977E9318}"/>
                      </a:ext>
                    </a:extLst>
                  </p:cNvPr>
                  <p:cNvSpPr/>
                  <p:nvPr/>
                </p:nvSpPr>
                <p:spPr>
                  <a:xfrm flipH="1">
                    <a:off x="6686639" y="3470250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410260BE-6E30-D561-072F-FF296F804917}"/>
                      </a:ext>
                    </a:extLst>
                  </p:cNvPr>
                  <p:cNvSpPr/>
                  <p:nvPr/>
                </p:nvSpPr>
                <p:spPr>
                  <a:xfrm flipH="1">
                    <a:off x="6887013" y="3473680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4BC7A565-E22B-A2B4-85AA-32BE026EB8DC}"/>
                      </a:ext>
                    </a:extLst>
                  </p:cNvPr>
                  <p:cNvSpPr/>
                  <p:nvPr/>
                </p:nvSpPr>
                <p:spPr>
                  <a:xfrm flipH="1">
                    <a:off x="7200998" y="3470531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7BB39C82-C7BD-40AB-95C9-1EED38467514}"/>
                      </a:ext>
                    </a:extLst>
                  </p:cNvPr>
                  <p:cNvSpPr/>
                  <p:nvPr/>
                </p:nvSpPr>
                <p:spPr>
                  <a:xfrm flipH="1">
                    <a:off x="7410343" y="3463157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B68E0057-54A7-E103-F889-B34A5AB589EB}"/>
                      </a:ext>
                    </a:extLst>
                  </p:cNvPr>
                  <p:cNvSpPr/>
                  <p:nvPr/>
                </p:nvSpPr>
                <p:spPr>
                  <a:xfrm flipH="1">
                    <a:off x="7610802" y="3467206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7F58A861-4AAC-EC57-2C88-7D7F586B328A}"/>
                      </a:ext>
                    </a:extLst>
                  </p:cNvPr>
                  <p:cNvSpPr/>
                  <p:nvPr/>
                </p:nvSpPr>
                <p:spPr>
                  <a:xfrm flipH="1">
                    <a:off x="7809535" y="3466198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pic>
                <p:nvPicPr>
                  <p:cNvPr id="100" name="Google Shape;84;p14">
                    <a:extLst>
                      <a:ext uri="{FF2B5EF4-FFF2-40B4-BE49-F238E27FC236}">
                        <a16:creationId xmlns:a16="http://schemas.microsoft.com/office/drawing/2014/main" id="{BD891695-ECD6-91A8-F968-D22E887867D3}"/>
                      </a:ext>
                    </a:extLst>
                  </p:cNvPr>
                  <p:cNvPicPr preferRelativeResize="0"/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7204971" y="2284569"/>
                    <a:ext cx="241008" cy="247873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</p:pic>
            </p:grpSp>
          </p:grpSp>
          <p:pic>
            <p:nvPicPr>
              <p:cNvPr id="86" name="Google Shape;70;p14">
                <a:extLst>
                  <a:ext uri="{FF2B5EF4-FFF2-40B4-BE49-F238E27FC236}">
                    <a16:creationId xmlns:a16="http://schemas.microsoft.com/office/drawing/2014/main" id="{3AFF66F4-9701-E328-493E-9751E9C4B2C6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319274" y="3730388"/>
                <a:ext cx="179379" cy="177354"/>
              </a:xfrm>
              <a:prstGeom prst="rect">
                <a:avLst/>
              </a:prstGeom>
              <a:solidFill>
                <a:srgbClr val="B16BF9"/>
              </a:solidFill>
              <a:ln>
                <a:noFill/>
              </a:ln>
            </p:spPr>
          </p:pic>
        </p:grpSp>
        <p:pic>
          <p:nvPicPr>
            <p:cNvPr id="84" name="Google Shape;72;p14">
              <a:extLst>
                <a:ext uri="{FF2B5EF4-FFF2-40B4-BE49-F238E27FC236}">
                  <a16:creationId xmlns:a16="http://schemas.microsoft.com/office/drawing/2014/main" id="{B59B494B-BB0D-4143-5D90-D8A98F07BC2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68060" y="2169996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0B89871-5811-F21A-1B67-812319A20294}"/>
              </a:ext>
            </a:extLst>
          </p:cNvPr>
          <p:cNvGrpSpPr/>
          <p:nvPr/>
        </p:nvGrpSpPr>
        <p:grpSpPr>
          <a:xfrm>
            <a:off x="7746672" y="1386014"/>
            <a:ext cx="1371621" cy="1105581"/>
            <a:chOff x="7134589" y="1703234"/>
            <a:chExt cx="1371621" cy="110558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7AEE0C78-C13E-652C-6ED5-75ED4B5B0148}"/>
                </a:ext>
              </a:extLst>
            </p:cNvPr>
            <p:cNvGrpSpPr/>
            <p:nvPr/>
          </p:nvGrpSpPr>
          <p:grpSpPr>
            <a:xfrm>
              <a:off x="7134589" y="1703234"/>
              <a:ext cx="1371621" cy="1105581"/>
              <a:chOff x="7173820" y="2880335"/>
              <a:chExt cx="1371621" cy="1105581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43DCEBC-4879-FF56-F3FB-3879820DA964}"/>
                  </a:ext>
                </a:extLst>
              </p:cNvPr>
              <p:cNvGrpSpPr/>
              <p:nvPr/>
            </p:nvGrpSpPr>
            <p:grpSpPr>
              <a:xfrm>
                <a:off x="7173820" y="2880335"/>
                <a:ext cx="1371621" cy="1105581"/>
                <a:chOff x="7173820" y="2880335"/>
                <a:chExt cx="1371621" cy="1105581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C8874936-2D50-C1C7-12A3-A38311F8FA4E}"/>
                    </a:ext>
                  </a:extLst>
                </p:cNvPr>
                <p:cNvSpPr/>
                <p:nvPr/>
              </p:nvSpPr>
              <p:spPr>
                <a:xfrm>
                  <a:off x="7173820" y="2880335"/>
                  <a:ext cx="1371621" cy="110558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D2A895B4-12E8-7043-880A-54006D25033F}"/>
                    </a:ext>
                  </a:extLst>
                </p:cNvPr>
                <p:cNvGrpSpPr/>
                <p:nvPr/>
              </p:nvGrpSpPr>
              <p:grpSpPr>
                <a:xfrm>
                  <a:off x="7222441" y="2963829"/>
                  <a:ext cx="1254555" cy="870710"/>
                  <a:chOff x="6155077" y="2284569"/>
                  <a:chExt cx="1700177" cy="1242281"/>
                </a:xfrm>
              </p:grpSpPr>
              <p:cxnSp>
                <p:nvCxnSpPr>
                  <p:cNvPr id="112" name="Straight Arrow Connector 111">
                    <a:extLst>
                      <a:ext uri="{FF2B5EF4-FFF2-40B4-BE49-F238E27FC236}">
                        <a16:creationId xmlns:a16="http://schemas.microsoft.com/office/drawing/2014/main" id="{DC217C8C-B168-BD7B-8F87-91EF65A48708}"/>
                      </a:ext>
                    </a:extLst>
                  </p:cNvPr>
                  <p:cNvCxnSpPr>
                    <a:cxnSpLocks/>
                    <a:stCxn id="123" idx="2"/>
                    <a:endCxn id="109" idx="0"/>
                  </p:cNvCxnSpPr>
                  <p:nvPr/>
                </p:nvCxnSpPr>
                <p:spPr>
                  <a:xfrm flipH="1">
                    <a:off x="6407854" y="2532442"/>
                    <a:ext cx="917622" cy="845811"/>
                  </a:xfrm>
                  <a:prstGeom prst="straightConnector1">
                    <a:avLst/>
                  </a:prstGeom>
                  <a:ln w="28575">
                    <a:solidFill>
                      <a:srgbClr val="85A6DC"/>
                    </a:solidFill>
                    <a:headEnd type="oval"/>
                    <a:tailEnd type="oval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8354C865-9020-4A95-AFFB-AE5070286083}"/>
                      </a:ext>
                    </a:extLst>
                  </p:cNvPr>
                  <p:cNvGrpSpPr/>
                  <p:nvPr/>
                </p:nvGrpSpPr>
                <p:grpSpPr>
                  <a:xfrm>
                    <a:off x="6407820" y="2309124"/>
                    <a:ext cx="609234" cy="1069126"/>
                    <a:chOff x="2368141" y="362456"/>
                    <a:chExt cx="910030" cy="1588590"/>
                  </a:xfrm>
                </p:grpSpPr>
                <p:cxnSp>
                  <p:nvCxnSpPr>
                    <p:cNvPr id="124" name="Straight Arrow Connector 123">
                      <a:extLst>
                        <a:ext uri="{FF2B5EF4-FFF2-40B4-BE49-F238E27FC236}">
                          <a16:creationId xmlns:a16="http://schemas.microsoft.com/office/drawing/2014/main" id="{BD934ED2-6B0D-130D-E2F5-AF2E407C71BB}"/>
                        </a:ext>
                      </a:extLst>
                    </p:cNvPr>
                    <p:cNvCxnSpPr>
                      <a:cxnSpLocks/>
                      <a:stCxn id="126" idx="2"/>
                      <a:endCxn id="109" idx="0"/>
                    </p:cNvCxnSpPr>
                    <p:nvPr/>
                  </p:nvCxnSpPr>
                  <p:spPr>
                    <a:xfrm flipH="1">
                      <a:off x="2368141" y="664592"/>
                      <a:ext cx="730030" cy="1286454"/>
                    </a:xfrm>
                    <a:prstGeom prst="straightConnector1">
                      <a:avLst/>
                    </a:prstGeom>
                    <a:ln w="28575">
                      <a:solidFill>
                        <a:srgbClr val="588ADC"/>
                      </a:solidFill>
                      <a:headEnd type="oval"/>
                      <a:tailEnd type="oval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5" name="Straight Arrow Connector 124">
                      <a:extLst>
                        <a:ext uri="{FF2B5EF4-FFF2-40B4-BE49-F238E27FC236}">
                          <a16:creationId xmlns:a16="http://schemas.microsoft.com/office/drawing/2014/main" id="{51726AAC-24C4-2998-6753-681DAF753983}"/>
                        </a:ext>
                      </a:extLst>
                    </p:cNvPr>
                    <p:cNvCxnSpPr>
                      <a:cxnSpLocks/>
                      <a:stCxn id="109" idx="0"/>
                      <a:endCxn id="127" idx="2"/>
                    </p:cNvCxnSpPr>
                    <p:nvPr/>
                  </p:nvCxnSpPr>
                  <p:spPr>
                    <a:xfrm flipV="1">
                      <a:off x="2368141" y="1438381"/>
                      <a:ext cx="324626" cy="512663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1">
                          <a:lumMod val="75000"/>
                        </a:schemeClr>
                      </a:solidFill>
                      <a:headEnd type="oval"/>
                      <a:tailEnd type="oval" w="sm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126" name="Google Shape;71;p14">
                      <a:extLst>
                        <a:ext uri="{FF2B5EF4-FFF2-40B4-BE49-F238E27FC236}">
                          <a16:creationId xmlns:a16="http://schemas.microsoft.com/office/drawing/2014/main" id="{0E27E3E9-8DF5-05ED-C45D-D6D25CABE300}"/>
                        </a:ext>
                      </a:extLst>
                    </p:cNvPr>
                    <p:cNvPicPr preferRelativeResize="0"/>
                    <p:nvPr/>
                  </p:nvPicPr>
                  <p:blipFill rotWithShape="1">
                    <a:blip r:embed="rId16">
                      <a:alphaModFix/>
                    </a:blip>
                    <a:srcRect t="20496"/>
                    <a:stretch/>
                  </p:blipFill>
                  <p:spPr>
                    <a:xfrm>
                      <a:off x="2918170" y="362456"/>
                      <a:ext cx="360001" cy="302136"/>
                    </a:xfrm>
                    <a:prstGeom prst="rect">
                      <a:avLst/>
                    </a:prstGeom>
                    <a:solidFill>
                      <a:srgbClr val="00B050"/>
                    </a:solidFill>
                    <a:ln>
                      <a:noFill/>
                    </a:ln>
                  </p:spPr>
                </p:pic>
                <p:pic>
                  <p:nvPicPr>
                    <p:cNvPr id="127" name="Google Shape;85;p14">
                      <a:extLst>
                        <a:ext uri="{FF2B5EF4-FFF2-40B4-BE49-F238E27FC236}">
                          <a16:creationId xmlns:a16="http://schemas.microsoft.com/office/drawing/2014/main" id="{9B9489B8-EACC-4A28-C5A2-6265E4C3AD29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6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512764" y="1067579"/>
                      <a:ext cx="360002" cy="3708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AA2A8AE1-E470-543D-EF63-74786ABB0CF8}"/>
                      </a:ext>
                    </a:extLst>
                  </p:cNvPr>
                  <p:cNvSpPr/>
                  <p:nvPr/>
                </p:nvSpPr>
                <p:spPr>
                  <a:xfrm flipH="1">
                    <a:off x="7205191" y="2881299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A508EFA7-CD4A-9A52-7B6D-0259D7A65721}"/>
                      </a:ext>
                    </a:extLst>
                  </p:cNvPr>
                  <p:cNvSpPr/>
                  <p:nvPr/>
                </p:nvSpPr>
                <p:spPr>
                  <a:xfrm flipH="1">
                    <a:off x="7418277" y="2881298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E8CBBD3F-593B-56F0-E8EB-5AA58133BA19}"/>
                      </a:ext>
                    </a:extLst>
                  </p:cNvPr>
                  <p:cNvSpPr/>
                  <p:nvPr/>
                </p:nvSpPr>
                <p:spPr>
                  <a:xfrm flipH="1">
                    <a:off x="6155077" y="3466197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1E7159D7-7B6D-9972-B014-A9ABF75BCFF6}"/>
                      </a:ext>
                    </a:extLst>
                  </p:cNvPr>
                  <p:cNvSpPr/>
                  <p:nvPr/>
                </p:nvSpPr>
                <p:spPr>
                  <a:xfrm flipH="1">
                    <a:off x="6686639" y="3470250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1EDD1EFD-9EA1-DB17-E777-AF845A55E9E5}"/>
                      </a:ext>
                    </a:extLst>
                  </p:cNvPr>
                  <p:cNvSpPr/>
                  <p:nvPr/>
                </p:nvSpPr>
                <p:spPr>
                  <a:xfrm flipH="1">
                    <a:off x="6887013" y="3473680"/>
                    <a:ext cx="45719" cy="5317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E3D1E6BA-1E90-8E53-56C8-C11366177D3D}"/>
                      </a:ext>
                    </a:extLst>
                  </p:cNvPr>
                  <p:cNvSpPr/>
                  <p:nvPr/>
                </p:nvSpPr>
                <p:spPr>
                  <a:xfrm flipH="1">
                    <a:off x="7200998" y="3470531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CFA5EE70-54E9-79F7-29D8-46CB188D7B31}"/>
                      </a:ext>
                    </a:extLst>
                  </p:cNvPr>
                  <p:cNvSpPr/>
                  <p:nvPr/>
                </p:nvSpPr>
                <p:spPr>
                  <a:xfrm flipH="1">
                    <a:off x="7410343" y="3463157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C510A06F-A3A6-43F1-028E-0DB49421CCEE}"/>
                      </a:ext>
                    </a:extLst>
                  </p:cNvPr>
                  <p:cNvSpPr/>
                  <p:nvPr/>
                </p:nvSpPr>
                <p:spPr>
                  <a:xfrm flipH="1">
                    <a:off x="7610802" y="3467206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DF2491E3-500F-C7B7-5BFB-5AABEA6CD6FC}"/>
                      </a:ext>
                    </a:extLst>
                  </p:cNvPr>
                  <p:cNvSpPr/>
                  <p:nvPr/>
                </p:nvSpPr>
                <p:spPr>
                  <a:xfrm flipH="1">
                    <a:off x="7809535" y="3466198"/>
                    <a:ext cx="45719" cy="53171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 dirty="0"/>
                  </a:p>
                </p:txBody>
              </p:sp>
              <p:pic>
                <p:nvPicPr>
                  <p:cNvPr id="123" name="Google Shape;84;p14">
                    <a:extLst>
                      <a:ext uri="{FF2B5EF4-FFF2-40B4-BE49-F238E27FC236}">
                        <a16:creationId xmlns:a16="http://schemas.microsoft.com/office/drawing/2014/main" id="{A908F6B9-FCF7-A37B-2887-A741CF160502}"/>
                      </a:ext>
                    </a:extLst>
                  </p:cNvPr>
                  <p:cNvPicPr preferRelativeResize="0"/>
                  <p:nvPr/>
                </p:nvPicPr>
                <p:blipFill>
                  <a:blip r:embed="rId15">
                    <a:alphaModFix/>
                  </a:blip>
                  <a:stretch>
                    <a:fillRect/>
                  </a:stretch>
                </p:blipFill>
                <p:spPr>
                  <a:xfrm>
                    <a:off x="7204971" y="2284569"/>
                    <a:ext cx="241008" cy="247873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</p:pic>
            </p:grpSp>
          </p:grpSp>
          <p:pic>
            <p:nvPicPr>
              <p:cNvPr id="109" name="Google Shape;70;p14">
                <a:extLst>
                  <a:ext uri="{FF2B5EF4-FFF2-40B4-BE49-F238E27FC236}">
                    <a16:creationId xmlns:a16="http://schemas.microsoft.com/office/drawing/2014/main" id="{F5791C46-870A-F765-4B17-C22F5C0BA50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319274" y="3730388"/>
                <a:ext cx="179379" cy="177354"/>
              </a:xfrm>
              <a:prstGeom prst="rect">
                <a:avLst/>
              </a:prstGeom>
              <a:solidFill>
                <a:srgbClr val="B16BF9"/>
              </a:solidFill>
              <a:ln>
                <a:noFill/>
              </a:ln>
            </p:spPr>
          </p:pic>
        </p:grpSp>
        <p:pic>
          <p:nvPicPr>
            <p:cNvPr id="107" name="Google Shape;72;p14">
              <a:extLst>
                <a:ext uri="{FF2B5EF4-FFF2-40B4-BE49-F238E27FC236}">
                  <a16:creationId xmlns:a16="http://schemas.microsoft.com/office/drawing/2014/main" id="{E512E078-27BB-235D-784E-2DA9375DFE8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68060" y="2169996"/>
              <a:ext cx="179379" cy="1773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74E0A04-5502-BF77-6FFD-3E09C8293A26}"/>
              </a:ext>
            </a:extLst>
          </p:cNvPr>
          <p:cNvGrpSpPr>
            <a:grpSpLocks noChangeAspect="1"/>
          </p:cNvGrpSpPr>
          <p:nvPr/>
        </p:nvGrpSpPr>
        <p:grpSpPr>
          <a:xfrm>
            <a:off x="300740" y="311941"/>
            <a:ext cx="1463080" cy="792000"/>
            <a:chOff x="300740" y="311941"/>
            <a:chExt cx="1743370" cy="943727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32AE55E-C3E3-6994-9D28-FF21FEF388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0740" y="753429"/>
              <a:ext cx="1743370" cy="502239"/>
              <a:chOff x="1517874" y="2913389"/>
              <a:chExt cx="9296211" cy="2678092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70A3C1A0-76C9-3E18-5C31-B32D11030F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08198" y="2914192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F0700065-6EA3-BD47-16FE-DA76F6866F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38537" y="2913389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840A4DCB-F5A8-8656-094D-2D237CE937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5091" y="2918852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4D9D0EEB-8124-9BD9-0F67-627D9239644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51644" y="2942663"/>
                <a:ext cx="326338" cy="326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8F790A06-F794-8BAE-5302-8700D966CF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94743" y="5266035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74432F54-2E21-6AF7-6A75-F7CED57C1E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7514" y="5265147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2C96FC8-C01E-2971-A4B3-45FDD4CDF74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29922" y="5265144"/>
                <a:ext cx="326338" cy="326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1BF6E4-8C55-0EAD-036D-E4E9C067FC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12337" y="5270061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C74CF2C5-8340-A169-9AF5-6940A6A5C7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65103" y="5265147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55D5F2A5-6F84-D4B6-884D-9BF104B31E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7874" y="5271618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763CE82-BB1E-91C8-27EC-7A61CBA82D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0285" y="5266304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E3D9AB5-FDC0-A2F0-3BE0-341C429066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82697" y="5265147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7108BF2-AB16-965B-F838-F4C1ACD38F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200" y="311941"/>
              <a:ext cx="59888" cy="598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\\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E57A927-8E78-B3E0-0086-183752C69B7A}"/>
                </a:ext>
              </a:extLst>
            </p:cNvPr>
            <p:cNvSpPr>
              <a:spLocks/>
            </p:cNvSpPr>
            <p:nvPr/>
          </p:nvSpPr>
          <p:spPr>
            <a:xfrm>
              <a:off x="1383774" y="312084"/>
              <a:ext cx="61200" cy="612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613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916" y="2354567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2077937" y="282849"/>
            <a:ext cx="360001" cy="302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7935" y="1318709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6343" y="2357709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5895" y="2351634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90943" y="2363641"/>
            <a:ext cx="360000" cy="370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1028" y="2340546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1603" y="2351530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81867" y="1289849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688108" y="1307737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88110" y="282850"/>
            <a:ext cx="283209" cy="27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67971" y="1275809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79508" y="2340546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94132" y="2340546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494351" y="1278386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007136" y="2340546"/>
            <a:ext cx="360000" cy="37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CCFFC3A-1860-1396-C331-0DCAE8DF4B25}"/>
              </a:ext>
            </a:extLst>
          </p:cNvPr>
          <p:cNvCxnSpPr>
            <a:cxnSpLocks/>
            <a:stCxn id="85" idx="2"/>
            <a:endCxn id="77" idx="0"/>
          </p:cNvCxnSpPr>
          <p:nvPr/>
        </p:nvCxnSpPr>
        <p:spPr>
          <a:xfrm flipH="1">
            <a:off x="721603" y="1646607"/>
            <a:ext cx="726368" cy="70492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3AD8ED-9E25-4932-E869-C49E3A66119D}"/>
              </a:ext>
            </a:extLst>
          </p:cNvPr>
          <p:cNvCxnSpPr>
            <a:cxnSpLocks/>
            <a:stCxn id="85" idx="2"/>
            <a:endCxn id="76" idx="0"/>
          </p:cNvCxnSpPr>
          <p:nvPr/>
        </p:nvCxnSpPr>
        <p:spPr>
          <a:xfrm flipH="1">
            <a:off x="1171030" y="1646607"/>
            <a:ext cx="276943" cy="69393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976CE0-ED86-DBE0-C253-1B21C7412208}"/>
              </a:ext>
            </a:extLst>
          </p:cNvPr>
          <p:cNvCxnSpPr>
            <a:cxnSpLocks/>
            <a:stCxn id="72" idx="2"/>
            <a:endCxn id="75" idx="0"/>
          </p:cNvCxnSpPr>
          <p:nvPr/>
        </p:nvCxnSpPr>
        <p:spPr>
          <a:xfrm flipH="1">
            <a:off x="1670943" y="1689510"/>
            <a:ext cx="586992" cy="674133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DEBBB7-950B-B3D7-29AA-4277BE248323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 flipH="1">
            <a:off x="2255897" y="1689509"/>
            <a:ext cx="2041" cy="66212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AD96A1-A994-B230-101E-57695268DEF5}"/>
              </a:ext>
            </a:extLst>
          </p:cNvPr>
          <p:cNvCxnSpPr>
            <a:cxnSpLocks/>
            <a:stCxn id="78" idx="2"/>
            <a:endCxn id="73" idx="0"/>
          </p:cNvCxnSpPr>
          <p:nvPr/>
        </p:nvCxnSpPr>
        <p:spPr>
          <a:xfrm flipH="1">
            <a:off x="2756345" y="1660650"/>
            <a:ext cx="305523" cy="69706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A0E679-EAFB-E0AD-AF9B-80AEEA003B47}"/>
              </a:ext>
            </a:extLst>
          </p:cNvPr>
          <p:cNvCxnSpPr>
            <a:cxnSpLocks/>
            <a:stCxn id="78" idx="2"/>
            <a:endCxn id="70" idx="0"/>
          </p:cNvCxnSpPr>
          <p:nvPr/>
        </p:nvCxnSpPr>
        <p:spPr>
          <a:xfrm>
            <a:off x="3061865" y="1660651"/>
            <a:ext cx="314051" cy="69391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69E197-0614-1D97-807B-AA9886BEF4C5}"/>
              </a:ext>
            </a:extLst>
          </p:cNvPr>
          <p:cNvCxnSpPr>
            <a:cxnSpLocks/>
            <a:stCxn id="79" idx="2"/>
            <a:endCxn id="90" idx="0"/>
          </p:cNvCxnSpPr>
          <p:nvPr/>
        </p:nvCxnSpPr>
        <p:spPr>
          <a:xfrm>
            <a:off x="3868108" y="1678535"/>
            <a:ext cx="6024" cy="66201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684249-37E4-7EC2-B1B8-DD0E2D9159FA}"/>
              </a:ext>
            </a:extLst>
          </p:cNvPr>
          <p:cNvCxnSpPr>
            <a:cxnSpLocks/>
            <a:stCxn id="79" idx="2"/>
            <a:endCxn id="89" idx="0"/>
          </p:cNvCxnSpPr>
          <p:nvPr/>
        </p:nvCxnSpPr>
        <p:spPr>
          <a:xfrm>
            <a:off x="3868108" y="1678535"/>
            <a:ext cx="591400" cy="66201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1F22B5-1519-4FF3-3D2C-B0746BE9B1B7}"/>
              </a:ext>
            </a:extLst>
          </p:cNvPr>
          <p:cNvCxnSpPr>
            <a:cxnSpLocks/>
            <a:stCxn id="98" idx="2"/>
            <a:endCxn id="99" idx="0"/>
          </p:cNvCxnSpPr>
          <p:nvPr/>
        </p:nvCxnSpPr>
        <p:spPr>
          <a:xfrm>
            <a:off x="4674349" y="1649186"/>
            <a:ext cx="512787" cy="6913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574F84-93C5-3668-E669-6901447DD2A9}"/>
              </a:ext>
            </a:extLst>
          </p:cNvPr>
          <p:cNvCxnSpPr>
            <a:cxnSpLocks/>
            <a:stCxn id="84" idx="2"/>
            <a:endCxn id="98" idx="0"/>
          </p:cNvCxnSpPr>
          <p:nvPr/>
        </p:nvCxnSpPr>
        <p:spPr>
          <a:xfrm>
            <a:off x="3829715" y="554333"/>
            <a:ext cx="844637" cy="72405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E22230-067A-6514-E8A5-6A71BE5895B0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1447973" y="554333"/>
            <a:ext cx="2381743" cy="72147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37F463-FB5A-93EA-84C4-ED678B48D317}"/>
              </a:ext>
            </a:extLst>
          </p:cNvPr>
          <p:cNvCxnSpPr>
            <a:cxnSpLocks/>
            <a:stCxn id="84" idx="2"/>
            <a:endCxn id="78" idx="0"/>
          </p:cNvCxnSpPr>
          <p:nvPr/>
        </p:nvCxnSpPr>
        <p:spPr>
          <a:xfrm flipH="1">
            <a:off x="3061869" y="554333"/>
            <a:ext cx="767847" cy="73551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5E3978E-9880-5464-072D-B259A9DCD3DF}"/>
              </a:ext>
            </a:extLst>
          </p:cNvPr>
          <p:cNvCxnSpPr>
            <a:cxnSpLocks/>
            <a:stCxn id="84" idx="2"/>
            <a:endCxn id="72" idx="0"/>
          </p:cNvCxnSpPr>
          <p:nvPr/>
        </p:nvCxnSpPr>
        <p:spPr>
          <a:xfrm flipH="1">
            <a:off x="2257936" y="554334"/>
            <a:ext cx="1571779" cy="76437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7EFA494-13DB-0FEB-CE88-E5E52654FCD5}"/>
              </a:ext>
            </a:extLst>
          </p:cNvPr>
          <p:cNvCxnSpPr>
            <a:cxnSpLocks/>
            <a:stCxn id="71" idx="2"/>
            <a:endCxn id="85" idx="0"/>
          </p:cNvCxnSpPr>
          <p:nvPr/>
        </p:nvCxnSpPr>
        <p:spPr>
          <a:xfrm flipH="1">
            <a:off x="1447972" y="584988"/>
            <a:ext cx="809965" cy="6908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6723BB-253E-B5C1-5238-FFFDB5143EA7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>
            <a:off x="2257935" y="584987"/>
            <a:ext cx="0" cy="733723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1BEB345-C50F-992C-C580-903F3B533BB8}"/>
              </a:ext>
            </a:extLst>
          </p:cNvPr>
          <p:cNvCxnSpPr>
            <a:cxnSpLocks/>
            <a:stCxn id="71" idx="2"/>
            <a:endCxn id="79" idx="0"/>
          </p:cNvCxnSpPr>
          <p:nvPr/>
        </p:nvCxnSpPr>
        <p:spPr>
          <a:xfrm>
            <a:off x="2257936" y="584988"/>
            <a:ext cx="1610173" cy="72275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16A7965-FC06-AF32-6350-59150F643B8F}"/>
              </a:ext>
            </a:extLst>
          </p:cNvPr>
          <p:cNvCxnSpPr>
            <a:cxnSpLocks/>
            <a:stCxn id="71" idx="2"/>
            <a:endCxn id="78" idx="0"/>
          </p:cNvCxnSpPr>
          <p:nvPr/>
        </p:nvCxnSpPr>
        <p:spPr>
          <a:xfrm>
            <a:off x="2257937" y="584988"/>
            <a:ext cx="803931" cy="704863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Rounded Rectangle 456">
            <a:extLst>
              <a:ext uri="{FF2B5EF4-FFF2-40B4-BE49-F238E27FC236}">
                <a16:creationId xmlns:a16="http://schemas.microsoft.com/office/drawing/2014/main" id="{4E2A0B9F-55EA-E435-92F2-AAFE81F90C6A}"/>
              </a:ext>
            </a:extLst>
          </p:cNvPr>
          <p:cNvSpPr/>
          <p:nvPr/>
        </p:nvSpPr>
        <p:spPr>
          <a:xfrm>
            <a:off x="2818027" y="13055"/>
            <a:ext cx="487680" cy="36289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 Rate</a:t>
            </a: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1C300EAA-B2F9-0615-1495-2C8D40E7EAA3}"/>
              </a:ext>
            </a:extLst>
          </p:cNvPr>
          <p:cNvCxnSpPr>
            <a:cxnSpLocks/>
            <a:stCxn id="457" idx="1"/>
            <a:endCxn id="71" idx="0"/>
          </p:cNvCxnSpPr>
          <p:nvPr/>
        </p:nvCxnSpPr>
        <p:spPr>
          <a:xfrm flipH="1">
            <a:off x="2257937" y="194503"/>
            <a:ext cx="560091" cy="88347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D3FBFAEE-5F79-8858-4A53-8574C3502639}"/>
              </a:ext>
            </a:extLst>
          </p:cNvPr>
          <p:cNvCxnSpPr>
            <a:cxnSpLocks/>
            <a:stCxn id="457" idx="3"/>
            <a:endCxn id="84" idx="0"/>
          </p:cNvCxnSpPr>
          <p:nvPr/>
        </p:nvCxnSpPr>
        <p:spPr>
          <a:xfrm>
            <a:off x="3305709" y="194503"/>
            <a:ext cx="524007" cy="88347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3" name="Straight Arrow Connector 1172">
            <a:extLst>
              <a:ext uri="{FF2B5EF4-FFF2-40B4-BE49-F238E27FC236}">
                <a16:creationId xmlns:a16="http://schemas.microsoft.com/office/drawing/2014/main" id="{B950F31C-7D54-4188-E205-FB4F9B5BA77D}"/>
              </a:ext>
            </a:extLst>
          </p:cNvPr>
          <p:cNvCxnSpPr>
            <a:cxnSpLocks/>
            <a:stCxn id="1195" idx="3"/>
            <a:endCxn id="1199" idx="0"/>
          </p:cNvCxnSpPr>
          <p:nvPr/>
        </p:nvCxnSpPr>
        <p:spPr>
          <a:xfrm>
            <a:off x="1726088" y="3695233"/>
            <a:ext cx="634621" cy="671116"/>
          </a:xfrm>
          <a:prstGeom prst="straightConnector1">
            <a:avLst/>
          </a:prstGeom>
          <a:ln w="28575">
            <a:solidFill>
              <a:srgbClr val="FFCF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4" name="Straight Arrow Connector 1173">
            <a:extLst>
              <a:ext uri="{FF2B5EF4-FFF2-40B4-BE49-F238E27FC236}">
                <a16:creationId xmlns:a16="http://schemas.microsoft.com/office/drawing/2014/main" id="{805C973C-2529-DBEB-D913-AC3684B847BD}"/>
              </a:ext>
            </a:extLst>
          </p:cNvPr>
          <p:cNvCxnSpPr>
            <a:cxnSpLocks/>
            <a:stCxn id="1196" idx="3"/>
            <a:endCxn id="1200" idx="1"/>
          </p:cNvCxnSpPr>
          <p:nvPr/>
        </p:nvCxnSpPr>
        <p:spPr>
          <a:xfrm>
            <a:off x="1988903" y="3699989"/>
            <a:ext cx="739088" cy="680749"/>
          </a:xfrm>
          <a:prstGeom prst="straightConnector1">
            <a:avLst/>
          </a:prstGeom>
          <a:ln w="28575">
            <a:solidFill>
              <a:srgbClr val="FFE7E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5" name="Straight Arrow Connector 1174">
            <a:extLst>
              <a:ext uri="{FF2B5EF4-FFF2-40B4-BE49-F238E27FC236}">
                <a16:creationId xmlns:a16="http://schemas.microsoft.com/office/drawing/2014/main" id="{64F8A276-7AEC-04E8-C369-7A5129C895D4}"/>
              </a:ext>
            </a:extLst>
          </p:cNvPr>
          <p:cNvCxnSpPr>
            <a:cxnSpLocks/>
            <a:stCxn id="1195" idx="4"/>
            <a:endCxn id="1198" idx="0"/>
          </p:cNvCxnSpPr>
          <p:nvPr/>
        </p:nvCxnSpPr>
        <p:spPr>
          <a:xfrm>
            <a:off x="1709924" y="3703019"/>
            <a:ext cx="334645" cy="660643"/>
          </a:xfrm>
          <a:prstGeom prst="straightConnector1">
            <a:avLst/>
          </a:prstGeom>
          <a:ln w="28575">
            <a:solidFill>
              <a:srgbClr val="FFCF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6" name="Straight Arrow Connector 1175">
            <a:extLst>
              <a:ext uri="{FF2B5EF4-FFF2-40B4-BE49-F238E27FC236}">
                <a16:creationId xmlns:a16="http://schemas.microsoft.com/office/drawing/2014/main" id="{30720167-6270-DE87-FA00-3E65458B3D91}"/>
              </a:ext>
            </a:extLst>
          </p:cNvPr>
          <p:cNvCxnSpPr>
            <a:cxnSpLocks/>
            <a:stCxn id="1194" idx="4"/>
            <a:endCxn id="1197" idx="0"/>
          </p:cNvCxnSpPr>
          <p:nvPr/>
        </p:nvCxnSpPr>
        <p:spPr>
          <a:xfrm>
            <a:off x="1470657" y="3701209"/>
            <a:ext cx="144521" cy="659612"/>
          </a:xfrm>
          <a:prstGeom prst="straightConnector1">
            <a:avLst/>
          </a:prstGeom>
          <a:ln w="28575">
            <a:solidFill>
              <a:srgbClr val="FFECE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" name="Straight Arrow Connector 1176">
            <a:extLst>
              <a:ext uri="{FF2B5EF4-FFF2-40B4-BE49-F238E27FC236}">
                <a16:creationId xmlns:a16="http://schemas.microsoft.com/office/drawing/2014/main" id="{FAFCB9E3-0FF1-AC2F-CCF0-9FEC65118D3E}"/>
              </a:ext>
            </a:extLst>
          </p:cNvPr>
          <p:cNvCxnSpPr>
            <a:cxnSpLocks/>
            <a:stCxn id="1194" idx="4"/>
            <a:endCxn id="1205" idx="0"/>
          </p:cNvCxnSpPr>
          <p:nvPr/>
        </p:nvCxnSpPr>
        <p:spPr>
          <a:xfrm flipH="1">
            <a:off x="1405915" y="3701210"/>
            <a:ext cx="64741" cy="662453"/>
          </a:xfrm>
          <a:prstGeom prst="straightConnector1">
            <a:avLst/>
          </a:prstGeom>
          <a:ln w="28575">
            <a:solidFill>
              <a:srgbClr val="FFECE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Arrow Connector 1177">
            <a:extLst>
              <a:ext uri="{FF2B5EF4-FFF2-40B4-BE49-F238E27FC236}">
                <a16:creationId xmlns:a16="http://schemas.microsoft.com/office/drawing/2014/main" id="{2B8C0F09-CC0C-58A5-7115-733B794F8308}"/>
              </a:ext>
            </a:extLst>
          </p:cNvPr>
          <p:cNvCxnSpPr>
            <a:cxnSpLocks/>
            <a:stCxn id="1193" idx="4"/>
            <a:endCxn id="1204" idx="0"/>
          </p:cNvCxnSpPr>
          <p:nvPr/>
        </p:nvCxnSpPr>
        <p:spPr>
          <a:xfrm flipH="1">
            <a:off x="1131996" y="3706750"/>
            <a:ext cx="62629" cy="650312"/>
          </a:xfrm>
          <a:prstGeom prst="straightConnector1">
            <a:avLst/>
          </a:prstGeom>
          <a:ln w="28575">
            <a:solidFill>
              <a:srgbClr val="FFA6A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Arrow Connector 1178">
            <a:extLst>
              <a:ext uri="{FF2B5EF4-FFF2-40B4-BE49-F238E27FC236}">
                <a16:creationId xmlns:a16="http://schemas.microsoft.com/office/drawing/2014/main" id="{24A5587B-4D7C-95F1-2E97-15DDD8DCC845}"/>
              </a:ext>
            </a:extLst>
          </p:cNvPr>
          <p:cNvCxnSpPr>
            <a:cxnSpLocks/>
            <a:stCxn id="1193" idx="4"/>
            <a:endCxn id="1203" idx="0"/>
          </p:cNvCxnSpPr>
          <p:nvPr/>
        </p:nvCxnSpPr>
        <p:spPr>
          <a:xfrm flipH="1">
            <a:off x="869296" y="3706752"/>
            <a:ext cx="325331" cy="647625"/>
          </a:xfrm>
          <a:prstGeom prst="straightConnector1">
            <a:avLst/>
          </a:prstGeom>
          <a:ln w="28575">
            <a:solidFill>
              <a:srgbClr val="FFA6A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Arrow Connector 1179">
            <a:extLst>
              <a:ext uri="{FF2B5EF4-FFF2-40B4-BE49-F238E27FC236}">
                <a16:creationId xmlns:a16="http://schemas.microsoft.com/office/drawing/2014/main" id="{7E80F3F6-5BF8-0B41-6FED-A1D760080BCA}"/>
              </a:ext>
            </a:extLst>
          </p:cNvPr>
          <p:cNvCxnSpPr>
            <a:cxnSpLocks/>
            <a:stCxn id="1192" idx="5"/>
            <a:endCxn id="1202" idx="0"/>
          </p:cNvCxnSpPr>
          <p:nvPr/>
        </p:nvCxnSpPr>
        <p:spPr>
          <a:xfrm flipH="1">
            <a:off x="439903" y="3693422"/>
            <a:ext cx="478991" cy="658112"/>
          </a:xfrm>
          <a:prstGeom prst="straightConnector1">
            <a:avLst/>
          </a:prstGeom>
          <a:ln w="28575">
            <a:solidFill>
              <a:srgbClr val="FFA6A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1" name="Straight Arrow Connector 1180">
            <a:extLst>
              <a:ext uri="{FF2B5EF4-FFF2-40B4-BE49-F238E27FC236}">
                <a16:creationId xmlns:a16="http://schemas.microsoft.com/office/drawing/2014/main" id="{4E178C97-BD4C-1155-41D7-E16E0A8A47C7}"/>
              </a:ext>
            </a:extLst>
          </p:cNvPr>
          <p:cNvCxnSpPr>
            <a:cxnSpLocks/>
            <a:stCxn id="1192" idx="5"/>
            <a:endCxn id="1201" idx="6"/>
          </p:cNvCxnSpPr>
          <p:nvPr/>
        </p:nvCxnSpPr>
        <p:spPr>
          <a:xfrm flipH="1">
            <a:off x="143118" y="3693424"/>
            <a:ext cx="775777" cy="684697"/>
          </a:xfrm>
          <a:prstGeom prst="straightConnector1">
            <a:avLst/>
          </a:prstGeom>
          <a:ln w="28575">
            <a:solidFill>
              <a:srgbClr val="FFA6A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>
            <a:extLst>
              <a:ext uri="{FF2B5EF4-FFF2-40B4-BE49-F238E27FC236}">
                <a16:creationId xmlns:a16="http://schemas.microsoft.com/office/drawing/2014/main" id="{6BA1C430-AADD-7714-219C-2BEF9E6FF871}"/>
              </a:ext>
            </a:extLst>
          </p:cNvPr>
          <p:cNvCxnSpPr>
            <a:cxnSpLocks/>
            <a:stCxn id="1190" idx="4"/>
            <a:endCxn id="1193" idx="0"/>
          </p:cNvCxnSpPr>
          <p:nvPr/>
        </p:nvCxnSpPr>
        <p:spPr>
          <a:xfrm flipH="1">
            <a:off x="1194627" y="3085227"/>
            <a:ext cx="37935" cy="568355"/>
          </a:xfrm>
          <a:prstGeom prst="straightConnector1">
            <a:avLst/>
          </a:prstGeom>
          <a:ln w="28575">
            <a:solidFill>
              <a:srgbClr val="FFB7B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>
            <a:extLst>
              <a:ext uri="{FF2B5EF4-FFF2-40B4-BE49-F238E27FC236}">
                <a16:creationId xmlns:a16="http://schemas.microsoft.com/office/drawing/2014/main" id="{942A6031-A939-1D75-6838-7940F4FB6DD5}"/>
              </a:ext>
            </a:extLst>
          </p:cNvPr>
          <p:cNvCxnSpPr>
            <a:cxnSpLocks/>
            <a:stCxn id="1190" idx="4"/>
            <a:endCxn id="1192" idx="0"/>
          </p:cNvCxnSpPr>
          <p:nvPr/>
        </p:nvCxnSpPr>
        <p:spPr>
          <a:xfrm flipH="1">
            <a:off x="935056" y="3085226"/>
            <a:ext cx="297504" cy="562813"/>
          </a:xfrm>
          <a:prstGeom prst="straightConnector1">
            <a:avLst/>
          </a:prstGeom>
          <a:ln w="28575">
            <a:solidFill>
              <a:srgbClr val="FFB7B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>
            <a:extLst>
              <a:ext uri="{FF2B5EF4-FFF2-40B4-BE49-F238E27FC236}">
                <a16:creationId xmlns:a16="http://schemas.microsoft.com/office/drawing/2014/main" id="{C9E4FA2D-F9C3-E1C3-0375-6EE1080C211A}"/>
              </a:ext>
            </a:extLst>
          </p:cNvPr>
          <p:cNvCxnSpPr>
            <a:cxnSpLocks/>
            <a:stCxn id="1190" idx="4"/>
            <a:endCxn id="1194" idx="0"/>
          </p:cNvCxnSpPr>
          <p:nvPr/>
        </p:nvCxnSpPr>
        <p:spPr>
          <a:xfrm>
            <a:off x="1232562" y="3085226"/>
            <a:ext cx="238095" cy="562813"/>
          </a:xfrm>
          <a:prstGeom prst="straightConnector1">
            <a:avLst/>
          </a:prstGeom>
          <a:ln w="28575">
            <a:solidFill>
              <a:srgbClr val="FFF1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>
            <a:extLst>
              <a:ext uri="{FF2B5EF4-FFF2-40B4-BE49-F238E27FC236}">
                <a16:creationId xmlns:a16="http://schemas.microsoft.com/office/drawing/2014/main" id="{77C728E3-CBD7-AB87-B8CA-BFD51BD2BA8B}"/>
              </a:ext>
            </a:extLst>
          </p:cNvPr>
          <p:cNvCxnSpPr>
            <a:cxnSpLocks/>
            <a:stCxn id="1190" idx="4"/>
            <a:endCxn id="1195" idx="0"/>
          </p:cNvCxnSpPr>
          <p:nvPr/>
        </p:nvCxnSpPr>
        <p:spPr>
          <a:xfrm>
            <a:off x="1232561" y="3085226"/>
            <a:ext cx="477363" cy="564624"/>
          </a:xfrm>
          <a:prstGeom prst="straightConnector1">
            <a:avLst/>
          </a:prstGeom>
          <a:ln w="28575">
            <a:solidFill>
              <a:srgbClr val="FF9C9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6" name="Straight Arrow Connector 1185">
            <a:extLst>
              <a:ext uri="{FF2B5EF4-FFF2-40B4-BE49-F238E27FC236}">
                <a16:creationId xmlns:a16="http://schemas.microsoft.com/office/drawing/2014/main" id="{310C96F4-88AD-D040-965B-72E8AE0D413F}"/>
              </a:ext>
            </a:extLst>
          </p:cNvPr>
          <p:cNvCxnSpPr>
            <a:cxnSpLocks/>
            <a:stCxn id="1191" idx="4"/>
            <a:endCxn id="1196" idx="0"/>
          </p:cNvCxnSpPr>
          <p:nvPr/>
        </p:nvCxnSpPr>
        <p:spPr>
          <a:xfrm>
            <a:off x="1709925" y="3082542"/>
            <a:ext cx="262815" cy="572065"/>
          </a:xfrm>
          <a:prstGeom prst="straightConnector1">
            <a:avLst/>
          </a:prstGeom>
          <a:ln w="28575">
            <a:solidFill>
              <a:srgbClr val="FFE7E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7" name="Straight Arrow Connector 1186">
            <a:extLst>
              <a:ext uri="{FF2B5EF4-FFF2-40B4-BE49-F238E27FC236}">
                <a16:creationId xmlns:a16="http://schemas.microsoft.com/office/drawing/2014/main" id="{AB0D2773-EBCE-4381-518D-6BBE6E9CD448}"/>
              </a:ext>
            </a:extLst>
          </p:cNvPr>
          <p:cNvCxnSpPr>
            <a:cxnSpLocks/>
            <a:stCxn id="1191" idx="4"/>
            <a:endCxn id="1194" idx="7"/>
          </p:cNvCxnSpPr>
          <p:nvPr/>
        </p:nvCxnSpPr>
        <p:spPr>
          <a:xfrm flipH="1">
            <a:off x="1454493" y="3082541"/>
            <a:ext cx="255433" cy="573287"/>
          </a:xfrm>
          <a:prstGeom prst="straightConnector1">
            <a:avLst/>
          </a:prstGeom>
          <a:ln w="28575">
            <a:solidFill>
              <a:srgbClr val="FFE7E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8" name="Straight Arrow Connector 1187">
            <a:extLst>
              <a:ext uri="{FF2B5EF4-FFF2-40B4-BE49-F238E27FC236}">
                <a16:creationId xmlns:a16="http://schemas.microsoft.com/office/drawing/2014/main" id="{C2BE54C4-6CE5-0389-B437-E0894511DFBE}"/>
              </a:ext>
            </a:extLst>
          </p:cNvPr>
          <p:cNvCxnSpPr>
            <a:cxnSpLocks/>
            <a:stCxn id="1191" idx="4"/>
            <a:endCxn id="1193" idx="0"/>
          </p:cNvCxnSpPr>
          <p:nvPr/>
        </p:nvCxnSpPr>
        <p:spPr>
          <a:xfrm flipH="1">
            <a:off x="1194625" y="3082542"/>
            <a:ext cx="515299" cy="571041"/>
          </a:xfrm>
          <a:prstGeom prst="straightConnector1">
            <a:avLst/>
          </a:prstGeom>
          <a:ln w="28575">
            <a:solidFill>
              <a:srgbClr val="FF928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9" name="Straight Arrow Connector 1188">
            <a:extLst>
              <a:ext uri="{FF2B5EF4-FFF2-40B4-BE49-F238E27FC236}">
                <a16:creationId xmlns:a16="http://schemas.microsoft.com/office/drawing/2014/main" id="{F65C4CB4-98CF-897C-23C2-C5B76CA47A73}"/>
              </a:ext>
            </a:extLst>
          </p:cNvPr>
          <p:cNvCxnSpPr>
            <a:cxnSpLocks/>
            <a:stCxn id="1191" idx="4"/>
            <a:endCxn id="1192" idx="0"/>
          </p:cNvCxnSpPr>
          <p:nvPr/>
        </p:nvCxnSpPr>
        <p:spPr>
          <a:xfrm flipH="1">
            <a:off x="935057" y="3082541"/>
            <a:ext cx="774867" cy="565500"/>
          </a:xfrm>
          <a:prstGeom prst="straightConnector1">
            <a:avLst/>
          </a:prstGeom>
          <a:ln w="28575">
            <a:solidFill>
              <a:srgbClr val="FF928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0" name="Oval 1189">
            <a:extLst>
              <a:ext uri="{FF2B5EF4-FFF2-40B4-BE49-F238E27FC236}">
                <a16:creationId xmlns:a16="http://schemas.microsoft.com/office/drawing/2014/main" id="{F6BA37D0-F230-818E-3C13-769EA5855FA8}"/>
              </a:ext>
            </a:extLst>
          </p:cNvPr>
          <p:cNvSpPr/>
          <p:nvPr/>
        </p:nvSpPr>
        <p:spPr>
          <a:xfrm flipH="1">
            <a:off x="1209703" y="303205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91" name="Oval 1190">
            <a:extLst>
              <a:ext uri="{FF2B5EF4-FFF2-40B4-BE49-F238E27FC236}">
                <a16:creationId xmlns:a16="http://schemas.microsoft.com/office/drawing/2014/main" id="{76354EF2-D21C-D98B-EF02-0F6F7CE50029}"/>
              </a:ext>
            </a:extLst>
          </p:cNvPr>
          <p:cNvSpPr/>
          <p:nvPr/>
        </p:nvSpPr>
        <p:spPr>
          <a:xfrm flipH="1">
            <a:off x="1687067" y="3029370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92" name="Oval 1191">
            <a:extLst>
              <a:ext uri="{FF2B5EF4-FFF2-40B4-BE49-F238E27FC236}">
                <a16:creationId xmlns:a16="http://schemas.microsoft.com/office/drawing/2014/main" id="{CE4E3675-1563-E460-3D8E-E0A4D2C21D48}"/>
              </a:ext>
            </a:extLst>
          </p:cNvPr>
          <p:cNvSpPr/>
          <p:nvPr/>
        </p:nvSpPr>
        <p:spPr>
          <a:xfrm flipH="1">
            <a:off x="912199" y="3648039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93" name="Oval 1192">
            <a:extLst>
              <a:ext uri="{FF2B5EF4-FFF2-40B4-BE49-F238E27FC236}">
                <a16:creationId xmlns:a16="http://schemas.microsoft.com/office/drawing/2014/main" id="{A52BEC77-0AE1-8265-8E69-382E7B05D4FB}"/>
              </a:ext>
            </a:extLst>
          </p:cNvPr>
          <p:cNvSpPr/>
          <p:nvPr/>
        </p:nvSpPr>
        <p:spPr>
          <a:xfrm flipH="1">
            <a:off x="1171769" y="3653579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94" name="Oval 1193">
            <a:extLst>
              <a:ext uri="{FF2B5EF4-FFF2-40B4-BE49-F238E27FC236}">
                <a16:creationId xmlns:a16="http://schemas.microsoft.com/office/drawing/2014/main" id="{6F7D7A85-7CA4-77CF-B948-B1E4BC0A973D}"/>
              </a:ext>
            </a:extLst>
          </p:cNvPr>
          <p:cNvSpPr/>
          <p:nvPr/>
        </p:nvSpPr>
        <p:spPr>
          <a:xfrm flipH="1">
            <a:off x="1447798" y="3648039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95" name="Oval 1194">
            <a:extLst>
              <a:ext uri="{FF2B5EF4-FFF2-40B4-BE49-F238E27FC236}">
                <a16:creationId xmlns:a16="http://schemas.microsoft.com/office/drawing/2014/main" id="{E44C1407-DC94-8248-BE8E-3E8FAF186D46}"/>
              </a:ext>
            </a:extLst>
          </p:cNvPr>
          <p:cNvSpPr/>
          <p:nvPr/>
        </p:nvSpPr>
        <p:spPr>
          <a:xfrm flipH="1">
            <a:off x="1687067" y="3649851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96" name="Oval 1195">
            <a:extLst>
              <a:ext uri="{FF2B5EF4-FFF2-40B4-BE49-F238E27FC236}">
                <a16:creationId xmlns:a16="http://schemas.microsoft.com/office/drawing/2014/main" id="{0427BE51-2738-BF11-E630-9F209B9C97BA}"/>
              </a:ext>
            </a:extLst>
          </p:cNvPr>
          <p:cNvSpPr/>
          <p:nvPr/>
        </p:nvSpPr>
        <p:spPr>
          <a:xfrm flipH="1">
            <a:off x="1949881" y="365460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97" name="Oval 1196">
            <a:extLst>
              <a:ext uri="{FF2B5EF4-FFF2-40B4-BE49-F238E27FC236}">
                <a16:creationId xmlns:a16="http://schemas.microsoft.com/office/drawing/2014/main" id="{63E06BDE-5C90-B9EE-62D8-A6F7E8A71679}"/>
              </a:ext>
            </a:extLst>
          </p:cNvPr>
          <p:cNvSpPr/>
          <p:nvPr/>
        </p:nvSpPr>
        <p:spPr>
          <a:xfrm flipH="1">
            <a:off x="1592319" y="4360822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98" name="Oval 1197">
            <a:extLst>
              <a:ext uri="{FF2B5EF4-FFF2-40B4-BE49-F238E27FC236}">
                <a16:creationId xmlns:a16="http://schemas.microsoft.com/office/drawing/2014/main" id="{CBBEE4D6-E820-B7C0-3176-591BD97E9E96}"/>
              </a:ext>
            </a:extLst>
          </p:cNvPr>
          <p:cNvSpPr/>
          <p:nvPr/>
        </p:nvSpPr>
        <p:spPr>
          <a:xfrm flipH="1">
            <a:off x="2021711" y="436366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99" name="Oval 1198">
            <a:extLst>
              <a:ext uri="{FF2B5EF4-FFF2-40B4-BE49-F238E27FC236}">
                <a16:creationId xmlns:a16="http://schemas.microsoft.com/office/drawing/2014/main" id="{361B4311-4AF8-F0D0-AFAA-19E5C4B5ECD7}"/>
              </a:ext>
            </a:extLst>
          </p:cNvPr>
          <p:cNvSpPr/>
          <p:nvPr/>
        </p:nvSpPr>
        <p:spPr>
          <a:xfrm flipH="1">
            <a:off x="2337853" y="4366350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00" name="Oval 1199">
            <a:extLst>
              <a:ext uri="{FF2B5EF4-FFF2-40B4-BE49-F238E27FC236}">
                <a16:creationId xmlns:a16="http://schemas.microsoft.com/office/drawing/2014/main" id="{62DADE8E-4633-11EB-B198-7873812DA6F5}"/>
              </a:ext>
            </a:extLst>
          </p:cNvPr>
          <p:cNvSpPr/>
          <p:nvPr/>
        </p:nvSpPr>
        <p:spPr>
          <a:xfrm flipH="1">
            <a:off x="2688969" y="4372950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01" name="Oval 1200">
            <a:extLst>
              <a:ext uri="{FF2B5EF4-FFF2-40B4-BE49-F238E27FC236}">
                <a16:creationId xmlns:a16="http://schemas.microsoft.com/office/drawing/2014/main" id="{7580F7F8-148E-D7F8-18F5-55CED65A00F1}"/>
              </a:ext>
            </a:extLst>
          </p:cNvPr>
          <p:cNvSpPr/>
          <p:nvPr/>
        </p:nvSpPr>
        <p:spPr>
          <a:xfrm flipH="1">
            <a:off x="143118" y="435153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02" name="Oval 1201">
            <a:extLst>
              <a:ext uri="{FF2B5EF4-FFF2-40B4-BE49-F238E27FC236}">
                <a16:creationId xmlns:a16="http://schemas.microsoft.com/office/drawing/2014/main" id="{4E0A96AB-CF28-54A3-9D5A-8316FD849A2A}"/>
              </a:ext>
            </a:extLst>
          </p:cNvPr>
          <p:cNvSpPr/>
          <p:nvPr/>
        </p:nvSpPr>
        <p:spPr>
          <a:xfrm flipH="1">
            <a:off x="417046" y="435153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03" name="Oval 1202">
            <a:extLst>
              <a:ext uri="{FF2B5EF4-FFF2-40B4-BE49-F238E27FC236}">
                <a16:creationId xmlns:a16="http://schemas.microsoft.com/office/drawing/2014/main" id="{6DD37556-5F75-C38B-3AA4-3F3E8E87631D}"/>
              </a:ext>
            </a:extLst>
          </p:cNvPr>
          <p:cNvSpPr/>
          <p:nvPr/>
        </p:nvSpPr>
        <p:spPr>
          <a:xfrm flipH="1">
            <a:off x="846439" y="435437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04" name="Oval 1203">
            <a:extLst>
              <a:ext uri="{FF2B5EF4-FFF2-40B4-BE49-F238E27FC236}">
                <a16:creationId xmlns:a16="http://schemas.microsoft.com/office/drawing/2014/main" id="{DFCED625-4870-6232-3084-8F90863A4DF0}"/>
              </a:ext>
            </a:extLst>
          </p:cNvPr>
          <p:cNvSpPr/>
          <p:nvPr/>
        </p:nvSpPr>
        <p:spPr>
          <a:xfrm flipH="1">
            <a:off x="1109139" y="435706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05" name="Oval 1204">
            <a:extLst>
              <a:ext uri="{FF2B5EF4-FFF2-40B4-BE49-F238E27FC236}">
                <a16:creationId xmlns:a16="http://schemas.microsoft.com/office/drawing/2014/main" id="{CC9F803A-EDD8-E68F-8BAC-5F7F5C743021}"/>
              </a:ext>
            </a:extLst>
          </p:cNvPr>
          <p:cNvSpPr/>
          <p:nvPr/>
        </p:nvSpPr>
        <p:spPr>
          <a:xfrm flipH="1">
            <a:off x="1383057" y="436366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06" name="Oval 1205">
            <a:extLst>
              <a:ext uri="{FF2B5EF4-FFF2-40B4-BE49-F238E27FC236}">
                <a16:creationId xmlns:a16="http://schemas.microsoft.com/office/drawing/2014/main" id="{9C429F37-FC03-6B38-E101-6EB77B6E98DC}"/>
              </a:ext>
            </a:extLst>
          </p:cNvPr>
          <p:cNvSpPr/>
          <p:nvPr/>
        </p:nvSpPr>
        <p:spPr>
          <a:xfrm flipH="1">
            <a:off x="4351159" y="4390023"/>
            <a:ext cx="45719" cy="53171"/>
          </a:xfrm>
          <a:prstGeom prst="ellipse">
            <a:avLst/>
          </a:prstGeom>
          <a:ln>
            <a:solidFill>
              <a:srgbClr val="3E8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207" name="Straight Arrow Connector 1206">
            <a:extLst>
              <a:ext uri="{FF2B5EF4-FFF2-40B4-BE49-F238E27FC236}">
                <a16:creationId xmlns:a16="http://schemas.microsoft.com/office/drawing/2014/main" id="{336CE382-E16D-D046-09A7-BA07F8FF6D3E}"/>
              </a:ext>
            </a:extLst>
          </p:cNvPr>
          <p:cNvCxnSpPr>
            <a:cxnSpLocks/>
            <a:stCxn id="1238" idx="3"/>
            <a:endCxn id="1218" idx="0"/>
          </p:cNvCxnSpPr>
          <p:nvPr/>
        </p:nvCxnSpPr>
        <p:spPr>
          <a:xfrm>
            <a:off x="4693540" y="3724437"/>
            <a:ext cx="634621" cy="67111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" name="Straight Arrow Connector 1207">
            <a:extLst>
              <a:ext uri="{FF2B5EF4-FFF2-40B4-BE49-F238E27FC236}">
                <a16:creationId xmlns:a16="http://schemas.microsoft.com/office/drawing/2014/main" id="{0F9DCFAF-CBBF-0A66-42A7-F77B64DC24C8}"/>
              </a:ext>
            </a:extLst>
          </p:cNvPr>
          <p:cNvCxnSpPr>
            <a:cxnSpLocks/>
            <a:stCxn id="1239" idx="3"/>
            <a:endCxn id="1219" idx="1"/>
          </p:cNvCxnSpPr>
          <p:nvPr/>
        </p:nvCxnSpPr>
        <p:spPr>
          <a:xfrm>
            <a:off x="4956352" y="3729190"/>
            <a:ext cx="739088" cy="68074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9" name="Straight Arrow Connector 1208">
            <a:extLst>
              <a:ext uri="{FF2B5EF4-FFF2-40B4-BE49-F238E27FC236}">
                <a16:creationId xmlns:a16="http://schemas.microsoft.com/office/drawing/2014/main" id="{D97F46CA-B2B0-4AE3-79F9-715CC989D25D}"/>
              </a:ext>
            </a:extLst>
          </p:cNvPr>
          <p:cNvCxnSpPr>
            <a:cxnSpLocks/>
            <a:stCxn id="1238" idx="4"/>
            <a:endCxn id="1217" idx="0"/>
          </p:cNvCxnSpPr>
          <p:nvPr/>
        </p:nvCxnSpPr>
        <p:spPr>
          <a:xfrm>
            <a:off x="4677375" y="3732223"/>
            <a:ext cx="334645" cy="66064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0" name="Straight Arrow Connector 1209">
            <a:extLst>
              <a:ext uri="{FF2B5EF4-FFF2-40B4-BE49-F238E27FC236}">
                <a16:creationId xmlns:a16="http://schemas.microsoft.com/office/drawing/2014/main" id="{F650685E-8DC2-E47A-AFE9-388ED5932646}"/>
              </a:ext>
            </a:extLst>
          </p:cNvPr>
          <p:cNvCxnSpPr>
            <a:cxnSpLocks/>
            <a:stCxn id="1237" idx="4"/>
            <a:endCxn id="1216" idx="0"/>
          </p:cNvCxnSpPr>
          <p:nvPr/>
        </p:nvCxnSpPr>
        <p:spPr>
          <a:xfrm>
            <a:off x="4438106" y="3730413"/>
            <a:ext cx="144521" cy="65961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Straight Arrow Connector 1210">
            <a:extLst>
              <a:ext uri="{FF2B5EF4-FFF2-40B4-BE49-F238E27FC236}">
                <a16:creationId xmlns:a16="http://schemas.microsoft.com/office/drawing/2014/main" id="{8E7F4ABA-8AD1-CEAC-5514-ED8C4BFE422D}"/>
              </a:ext>
            </a:extLst>
          </p:cNvPr>
          <p:cNvCxnSpPr>
            <a:cxnSpLocks/>
            <a:stCxn id="1237" idx="4"/>
            <a:endCxn id="1224" idx="0"/>
          </p:cNvCxnSpPr>
          <p:nvPr/>
        </p:nvCxnSpPr>
        <p:spPr>
          <a:xfrm flipH="1">
            <a:off x="4373364" y="3730413"/>
            <a:ext cx="64741" cy="66245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2" name="Straight Arrow Connector 1211">
            <a:extLst>
              <a:ext uri="{FF2B5EF4-FFF2-40B4-BE49-F238E27FC236}">
                <a16:creationId xmlns:a16="http://schemas.microsoft.com/office/drawing/2014/main" id="{1D19C71B-F711-9D31-71B1-8C71E42C8AAD}"/>
              </a:ext>
            </a:extLst>
          </p:cNvPr>
          <p:cNvCxnSpPr>
            <a:cxnSpLocks/>
            <a:stCxn id="1236" idx="4"/>
            <a:endCxn id="1223" idx="0"/>
          </p:cNvCxnSpPr>
          <p:nvPr/>
        </p:nvCxnSpPr>
        <p:spPr>
          <a:xfrm flipH="1">
            <a:off x="4099448" y="3735953"/>
            <a:ext cx="62629" cy="65031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3" name="Straight Arrow Connector 1212">
            <a:extLst>
              <a:ext uri="{FF2B5EF4-FFF2-40B4-BE49-F238E27FC236}">
                <a16:creationId xmlns:a16="http://schemas.microsoft.com/office/drawing/2014/main" id="{87DB0A4F-534D-876E-7B15-225FF2999C95}"/>
              </a:ext>
            </a:extLst>
          </p:cNvPr>
          <p:cNvCxnSpPr>
            <a:cxnSpLocks/>
            <a:stCxn id="1236" idx="4"/>
            <a:endCxn id="1222" idx="0"/>
          </p:cNvCxnSpPr>
          <p:nvPr/>
        </p:nvCxnSpPr>
        <p:spPr>
          <a:xfrm flipH="1">
            <a:off x="3836745" y="3735955"/>
            <a:ext cx="325331" cy="64762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Straight Arrow Connector 1213">
            <a:extLst>
              <a:ext uri="{FF2B5EF4-FFF2-40B4-BE49-F238E27FC236}">
                <a16:creationId xmlns:a16="http://schemas.microsoft.com/office/drawing/2014/main" id="{E9A24314-3992-574C-EBEB-EAD717156B9B}"/>
              </a:ext>
            </a:extLst>
          </p:cNvPr>
          <p:cNvCxnSpPr>
            <a:cxnSpLocks/>
            <a:stCxn id="1235" idx="5"/>
            <a:endCxn id="1221" idx="0"/>
          </p:cNvCxnSpPr>
          <p:nvPr/>
        </p:nvCxnSpPr>
        <p:spPr>
          <a:xfrm flipH="1">
            <a:off x="3407354" y="3722625"/>
            <a:ext cx="478991" cy="65811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Oval 1215">
            <a:extLst>
              <a:ext uri="{FF2B5EF4-FFF2-40B4-BE49-F238E27FC236}">
                <a16:creationId xmlns:a16="http://schemas.microsoft.com/office/drawing/2014/main" id="{55F6C5F2-8E07-1030-1476-4DF03F7A58BB}"/>
              </a:ext>
            </a:extLst>
          </p:cNvPr>
          <p:cNvSpPr/>
          <p:nvPr/>
        </p:nvSpPr>
        <p:spPr>
          <a:xfrm flipH="1">
            <a:off x="4559769" y="439002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17" name="Oval 1216">
            <a:extLst>
              <a:ext uri="{FF2B5EF4-FFF2-40B4-BE49-F238E27FC236}">
                <a16:creationId xmlns:a16="http://schemas.microsoft.com/office/drawing/2014/main" id="{AEF9363C-F706-814C-8A10-51B0C91CFB22}"/>
              </a:ext>
            </a:extLst>
          </p:cNvPr>
          <p:cNvSpPr/>
          <p:nvPr/>
        </p:nvSpPr>
        <p:spPr>
          <a:xfrm flipH="1">
            <a:off x="4989162" y="439286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18" name="Oval 1217">
            <a:extLst>
              <a:ext uri="{FF2B5EF4-FFF2-40B4-BE49-F238E27FC236}">
                <a16:creationId xmlns:a16="http://schemas.microsoft.com/office/drawing/2014/main" id="{4A8F9345-C066-F34A-346E-162AA923A3AE}"/>
              </a:ext>
            </a:extLst>
          </p:cNvPr>
          <p:cNvSpPr/>
          <p:nvPr/>
        </p:nvSpPr>
        <p:spPr>
          <a:xfrm flipH="1">
            <a:off x="5305303" y="4395551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19" name="Oval 1218">
            <a:extLst>
              <a:ext uri="{FF2B5EF4-FFF2-40B4-BE49-F238E27FC236}">
                <a16:creationId xmlns:a16="http://schemas.microsoft.com/office/drawing/2014/main" id="{03EC8814-AB42-50B6-6E2C-BC4BE4DFF225}"/>
              </a:ext>
            </a:extLst>
          </p:cNvPr>
          <p:cNvSpPr/>
          <p:nvPr/>
        </p:nvSpPr>
        <p:spPr>
          <a:xfrm flipH="1">
            <a:off x="5656419" y="4402151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20" name="Oval 1219">
            <a:extLst>
              <a:ext uri="{FF2B5EF4-FFF2-40B4-BE49-F238E27FC236}">
                <a16:creationId xmlns:a16="http://schemas.microsoft.com/office/drawing/2014/main" id="{B399532A-7741-92BB-6AAB-9EDDE08A320B}"/>
              </a:ext>
            </a:extLst>
          </p:cNvPr>
          <p:cNvSpPr/>
          <p:nvPr/>
        </p:nvSpPr>
        <p:spPr>
          <a:xfrm flipH="1">
            <a:off x="3110567" y="438073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21" name="Oval 1220">
            <a:extLst>
              <a:ext uri="{FF2B5EF4-FFF2-40B4-BE49-F238E27FC236}">
                <a16:creationId xmlns:a16="http://schemas.microsoft.com/office/drawing/2014/main" id="{E4566174-E6B1-28B8-A8A2-9703E9CCF703}"/>
              </a:ext>
            </a:extLst>
          </p:cNvPr>
          <p:cNvSpPr/>
          <p:nvPr/>
        </p:nvSpPr>
        <p:spPr>
          <a:xfrm flipH="1">
            <a:off x="3384495" y="438073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22" name="Oval 1221">
            <a:extLst>
              <a:ext uri="{FF2B5EF4-FFF2-40B4-BE49-F238E27FC236}">
                <a16:creationId xmlns:a16="http://schemas.microsoft.com/office/drawing/2014/main" id="{F15F7E70-8990-E6B8-E496-87B025216567}"/>
              </a:ext>
            </a:extLst>
          </p:cNvPr>
          <p:cNvSpPr/>
          <p:nvPr/>
        </p:nvSpPr>
        <p:spPr>
          <a:xfrm flipH="1">
            <a:off x="3813889" y="4383578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23" name="Oval 1222">
            <a:extLst>
              <a:ext uri="{FF2B5EF4-FFF2-40B4-BE49-F238E27FC236}">
                <a16:creationId xmlns:a16="http://schemas.microsoft.com/office/drawing/2014/main" id="{19F898CF-D023-21E0-D675-A0AD2C0D7117}"/>
              </a:ext>
            </a:extLst>
          </p:cNvPr>
          <p:cNvSpPr/>
          <p:nvPr/>
        </p:nvSpPr>
        <p:spPr>
          <a:xfrm flipH="1">
            <a:off x="4076590" y="438626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24" name="Oval 1223">
            <a:extLst>
              <a:ext uri="{FF2B5EF4-FFF2-40B4-BE49-F238E27FC236}">
                <a16:creationId xmlns:a16="http://schemas.microsoft.com/office/drawing/2014/main" id="{5A8AC89D-4B36-3389-DA30-C56404C957E1}"/>
              </a:ext>
            </a:extLst>
          </p:cNvPr>
          <p:cNvSpPr/>
          <p:nvPr/>
        </p:nvSpPr>
        <p:spPr>
          <a:xfrm flipH="1">
            <a:off x="4350507" y="439286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225" name="Straight Arrow Connector 1224">
            <a:extLst>
              <a:ext uri="{FF2B5EF4-FFF2-40B4-BE49-F238E27FC236}">
                <a16:creationId xmlns:a16="http://schemas.microsoft.com/office/drawing/2014/main" id="{8D8B85C5-BB77-D087-E5DC-F23B8FE7C2EB}"/>
              </a:ext>
            </a:extLst>
          </p:cNvPr>
          <p:cNvCxnSpPr>
            <a:cxnSpLocks/>
            <a:stCxn id="1233" idx="4"/>
            <a:endCxn id="1235" idx="0"/>
          </p:cNvCxnSpPr>
          <p:nvPr/>
        </p:nvCxnSpPr>
        <p:spPr>
          <a:xfrm flipH="1">
            <a:off x="3902507" y="3115887"/>
            <a:ext cx="312860" cy="561355"/>
          </a:xfrm>
          <a:prstGeom prst="straightConnector1">
            <a:avLst/>
          </a:prstGeom>
          <a:ln w="28575">
            <a:solidFill>
              <a:srgbClr val="0045B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6" name="Straight Arrow Connector 1225">
            <a:extLst>
              <a:ext uri="{FF2B5EF4-FFF2-40B4-BE49-F238E27FC236}">
                <a16:creationId xmlns:a16="http://schemas.microsoft.com/office/drawing/2014/main" id="{5E4A17CE-C6A9-987D-60DB-64AE27FF8A18}"/>
              </a:ext>
            </a:extLst>
          </p:cNvPr>
          <p:cNvCxnSpPr>
            <a:cxnSpLocks/>
            <a:stCxn id="1234" idx="5"/>
            <a:endCxn id="1235" idx="1"/>
          </p:cNvCxnSpPr>
          <p:nvPr/>
        </p:nvCxnSpPr>
        <p:spPr>
          <a:xfrm flipH="1">
            <a:off x="3918672" y="3114451"/>
            <a:ext cx="742539" cy="570579"/>
          </a:xfrm>
          <a:prstGeom prst="straightConnector1">
            <a:avLst/>
          </a:prstGeom>
          <a:ln w="28575">
            <a:solidFill>
              <a:srgbClr val="2B6DD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7" name="Straight Arrow Connector 1226">
            <a:extLst>
              <a:ext uri="{FF2B5EF4-FFF2-40B4-BE49-F238E27FC236}">
                <a16:creationId xmlns:a16="http://schemas.microsoft.com/office/drawing/2014/main" id="{CC4118A5-3BEC-85E6-D61E-DE814C43E8E1}"/>
              </a:ext>
            </a:extLst>
          </p:cNvPr>
          <p:cNvCxnSpPr>
            <a:cxnSpLocks/>
            <a:stCxn id="1233" idx="4"/>
            <a:endCxn id="1236" idx="0"/>
          </p:cNvCxnSpPr>
          <p:nvPr/>
        </p:nvCxnSpPr>
        <p:spPr>
          <a:xfrm flipH="1">
            <a:off x="4162077" y="3115889"/>
            <a:ext cx="53291" cy="566895"/>
          </a:xfrm>
          <a:prstGeom prst="straightConnector1">
            <a:avLst/>
          </a:prstGeom>
          <a:ln w="28575">
            <a:solidFill>
              <a:srgbClr val="0045B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" name="Straight Arrow Connector 1227">
            <a:extLst>
              <a:ext uri="{FF2B5EF4-FFF2-40B4-BE49-F238E27FC236}">
                <a16:creationId xmlns:a16="http://schemas.microsoft.com/office/drawing/2014/main" id="{015D762C-FFEA-DEE6-6F49-2ED2433641C7}"/>
              </a:ext>
            </a:extLst>
          </p:cNvPr>
          <p:cNvCxnSpPr>
            <a:cxnSpLocks/>
            <a:stCxn id="1234" idx="4"/>
            <a:endCxn id="1236" idx="0"/>
          </p:cNvCxnSpPr>
          <p:nvPr/>
        </p:nvCxnSpPr>
        <p:spPr>
          <a:xfrm flipH="1">
            <a:off x="4162076" y="3122235"/>
            <a:ext cx="515299" cy="560547"/>
          </a:xfrm>
          <a:prstGeom prst="straightConnector1">
            <a:avLst/>
          </a:prstGeom>
          <a:ln w="28575">
            <a:solidFill>
              <a:srgbClr val="2B6DD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" name="Straight Arrow Connector 1228">
            <a:extLst>
              <a:ext uri="{FF2B5EF4-FFF2-40B4-BE49-F238E27FC236}">
                <a16:creationId xmlns:a16="http://schemas.microsoft.com/office/drawing/2014/main" id="{F6A1D39C-B94C-45C4-50C6-0CF7B834B099}"/>
              </a:ext>
            </a:extLst>
          </p:cNvPr>
          <p:cNvCxnSpPr>
            <a:cxnSpLocks/>
            <a:stCxn id="1233" idx="7"/>
            <a:endCxn id="1238" idx="7"/>
          </p:cNvCxnSpPr>
          <p:nvPr/>
        </p:nvCxnSpPr>
        <p:spPr>
          <a:xfrm>
            <a:off x="4199205" y="3070507"/>
            <a:ext cx="462007" cy="616335"/>
          </a:xfrm>
          <a:prstGeom prst="straightConnector1">
            <a:avLst/>
          </a:prstGeom>
          <a:ln w="28575">
            <a:solidFill>
              <a:srgbClr val="00215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Straight Arrow Connector 1229">
            <a:extLst>
              <a:ext uri="{FF2B5EF4-FFF2-40B4-BE49-F238E27FC236}">
                <a16:creationId xmlns:a16="http://schemas.microsoft.com/office/drawing/2014/main" id="{DC2883B2-6555-6156-5706-5249ED26074F}"/>
              </a:ext>
            </a:extLst>
          </p:cNvPr>
          <p:cNvCxnSpPr>
            <a:cxnSpLocks/>
            <a:stCxn id="1234" idx="4"/>
            <a:endCxn id="1239" idx="0"/>
          </p:cNvCxnSpPr>
          <p:nvPr/>
        </p:nvCxnSpPr>
        <p:spPr>
          <a:xfrm>
            <a:off x="4677375" y="3122235"/>
            <a:ext cx="262815" cy="561571"/>
          </a:xfrm>
          <a:prstGeom prst="straightConnector1">
            <a:avLst/>
          </a:prstGeom>
          <a:ln w="28575">
            <a:solidFill>
              <a:srgbClr val="0D5BD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" name="Straight Arrow Connector 1230">
            <a:extLst>
              <a:ext uri="{FF2B5EF4-FFF2-40B4-BE49-F238E27FC236}">
                <a16:creationId xmlns:a16="http://schemas.microsoft.com/office/drawing/2014/main" id="{E9E7CC30-260A-0DF1-48B3-B0C3E3C58038}"/>
              </a:ext>
            </a:extLst>
          </p:cNvPr>
          <p:cNvCxnSpPr>
            <a:cxnSpLocks/>
            <a:stCxn id="1234" idx="4"/>
            <a:endCxn id="1237" idx="0"/>
          </p:cNvCxnSpPr>
          <p:nvPr/>
        </p:nvCxnSpPr>
        <p:spPr>
          <a:xfrm flipH="1">
            <a:off x="4438104" y="3122238"/>
            <a:ext cx="239269" cy="555005"/>
          </a:xfrm>
          <a:prstGeom prst="straightConnector1">
            <a:avLst/>
          </a:prstGeom>
          <a:ln w="28575">
            <a:solidFill>
              <a:srgbClr val="00399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" name="Straight Arrow Connector 1231">
            <a:extLst>
              <a:ext uri="{FF2B5EF4-FFF2-40B4-BE49-F238E27FC236}">
                <a16:creationId xmlns:a16="http://schemas.microsoft.com/office/drawing/2014/main" id="{84F8F73B-4D34-8A20-15D5-44ADBBBDD52E}"/>
              </a:ext>
            </a:extLst>
          </p:cNvPr>
          <p:cNvCxnSpPr>
            <a:cxnSpLocks/>
            <a:stCxn id="1233" idx="4"/>
            <a:endCxn id="1237" idx="0"/>
          </p:cNvCxnSpPr>
          <p:nvPr/>
        </p:nvCxnSpPr>
        <p:spPr>
          <a:xfrm>
            <a:off x="4215365" y="3115887"/>
            <a:ext cx="222739" cy="561355"/>
          </a:xfrm>
          <a:prstGeom prst="straightConnector1">
            <a:avLst/>
          </a:prstGeom>
          <a:ln w="28575">
            <a:solidFill>
              <a:srgbClr val="6D96D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3" name="Oval 1232">
            <a:extLst>
              <a:ext uri="{FF2B5EF4-FFF2-40B4-BE49-F238E27FC236}">
                <a16:creationId xmlns:a16="http://schemas.microsoft.com/office/drawing/2014/main" id="{937704AB-D6D6-1BF3-9B80-41106FBF0ADA}"/>
              </a:ext>
            </a:extLst>
          </p:cNvPr>
          <p:cNvSpPr/>
          <p:nvPr/>
        </p:nvSpPr>
        <p:spPr>
          <a:xfrm flipH="1">
            <a:off x="4192510" y="3062718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7A94846C-63AF-0DF0-63F9-B51D82363B5E}"/>
              </a:ext>
            </a:extLst>
          </p:cNvPr>
          <p:cNvSpPr/>
          <p:nvPr/>
        </p:nvSpPr>
        <p:spPr>
          <a:xfrm flipH="1">
            <a:off x="4654517" y="3069067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1CE2C696-0316-3F04-1C83-B556921CDA57}"/>
              </a:ext>
            </a:extLst>
          </p:cNvPr>
          <p:cNvSpPr/>
          <p:nvPr/>
        </p:nvSpPr>
        <p:spPr>
          <a:xfrm flipH="1">
            <a:off x="3879650" y="3677242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AA16603-A085-2E11-D677-FEB2B82F3981}"/>
              </a:ext>
            </a:extLst>
          </p:cNvPr>
          <p:cNvSpPr/>
          <p:nvPr/>
        </p:nvSpPr>
        <p:spPr>
          <a:xfrm flipH="1">
            <a:off x="4139219" y="368278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37" name="Oval 1236">
            <a:extLst>
              <a:ext uri="{FF2B5EF4-FFF2-40B4-BE49-F238E27FC236}">
                <a16:creationId xmlns:a16="http://schemas.microsoft.com/office/drawing/2014/main" id="{1A65C80C-693F-01F8-88EF-DB58B53B9FCB}"/>
              </a:ext>
            </a:extLst>
          </p:cNvPr>
          <p:cNvSpPr/>
          <p:nvPr/>
        </p:nvSpPr>
        <p:spPr>
          <a:xfrm flipH="1">
            <a:off x="4415247" y="3677242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CE5020ED-1E97-32AE-7F2C-13955F9285B2}"/>
              </a:ext>
            </a:extLst>
          </p:cNvPr>
          <p:cNvSpPr/>
          <p:nvPr/>
        </p:nvSpPr>
        <p:spPr>
          <a:xfrm flipH="1">
            <a:off x="4654517" y="3679051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5434986B-1B5C-1575-0C15-7D32B2728770}"/>
              </a:ext>
            </a:extLst>
          </p:cNvPr>
          <p:cNvSpPr/>
          <p:nvPr/>
        </p:nvSpPr>
        <p:spPr>
          <a:xfrm flipH="1">
            <a:off x="4917331" y="3683807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1260" name="Picture 1259">
            <a:extLst>
              <a:ext uri="{FF2B5EF4-FFF2-40B4-BE49-F238E27FC236}">
                <a16:creationId xmlns:a16="http://schemas.microsoft.com/office/drawing/2014/main" id="{8985FDF3-4741-6F91-D35A-32407D324DB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9"/>
          <a:srcRect l="4035" t="38937" r="1" b="15269"/>
          <a:stretch/>
        </p:blipFill>
        <p:spPr>
          <a:xfrm>
            <a:off x="3153324" y="4639854"/>
            <a:ext cx="1260000" cy="88859"/>
          </a:xfrm>
          <a:prstGeom prst="rect">
            <a:avLst/>
          </a:prstGeom>
        </p:spPr>
      </p:pic>
      <p:pic>
        <p:nvPicPr>
          <p:cNvPr id="1262" name="Picture 1261">
            <a:extLst>
              <a:ext uri="{FF2B5EF4-FFF2-40B4-BE49-F238E27FC236}">
                <a16:creationId xmlns:a16="http://schemas.microsoft.com/office/drawing/2014/main" id="{842F7559-2863-EB3F-56E0-933A579EC74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0"/>
          <a:srcRect t="27910" b="26698"/>
          <a:stretch/>
        </p:blipFill>
        <p:spPr>
          <a:xfrm flipH="1">
            <a:off x="4404879" y="4639854"/>
            <a:ext cx="1260000" cy="88859"/>
          </a:xfrm>
          <a:prstGeom prst="rect">
            <a:avLst/>
          </a:prstGeom>
        </p:spPr>
      </p:pic>
      <p:sp>
        <p:nvSpPr>
          <p:cNvPr id="1263" name="TextBox 1262">
            <a:extLst>
              <a:ext uri="{FF2B5EF4-FFF2-40B4-BE49-F238E27FC236}">
                <a16:creationId xmlns:a16="http://schemas.microsoft.com/office/drawing/2014/main" id="{6F1B2D07-AF1E-F7E0-828A-818143B4A0C0}"/>
              </a:ext>
            </a:extLst>
          </p:cNvPr>
          <p:cNvSpPr txBox="1"/>
          <p:nvPr/>
        </p:nvSpPr>
        <p:spPr>
          <a:xfrm>
            <a:off x="3029864" y="4728713"/>
            <a:ext cx="123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000" dirty="0"/>
              <a:t>0</a:t>
            </a:r>
            <a:endParaRPr lang="en-IL" sz="1100" dirty="0"/>
          </a:p>
        </p:txBody>
      </p:sp>
      <p:sp>
        <p:nvSpPr>
          <p:cNvPr id="1264" name="TextBox 1263">
            <a:extLst>
              <a:ext uri="{FF2B5EF4-FFF2-40B4-BE49-F238E27FC236}">
                <a16:creationId xmlns:a16="http://schemas.microsoft.com/office/drawing/2014/main" id="{F97CD522-939A-A5A5-EA94-543D6657D24B}"/>
              </a:ext>
            </a:extLst>
          </p:cNvPr>
          <p:cNvSpPr txBox="1"/>
          <p:nvPr/>
        </p:nvSpPr>
        <p:spPr>
          <a:xfrm>
            <a:off x="5555816" y="4728713"/>
            <a:ext cx="123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000" dirty="0"/>
              <a:t>2</a:t>
            </a:r>
          </a:p>
        </p:txBody>
      </p:sp>
      <p:sp>
        <p:nvSpPr>
          <p:cNvPr id="1265" name="TextBox 1264">
            <a:extLst>
              <a:ext uri="{FF2B5EF4-FFF2-40B4-BE49-F238E27FC236}">
                <a16:creationId xmlns:a16="http://schemas.microsoft.com/office/drawing/2014/main" id="{775F7147-A554-0996-35E6-A930CBBDD8B4}"/>
              </a:ext>
            </a:extLst>
          </p:cNvPr>
          <p:cNvSpPr txBox="1"/>
          <p:nvPr/>
        </p:nvSpPr>
        <p:spPr>
          <a:xfrm>
            <a:off x="3344029" y="4854018"/>
            <a:ext cx="210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  <a:r>
              <a:rPr lang="en-IL" sz="1000" dirty="0"/>
              <a:t>umulative backward probability</a:t>
            </a:r>
          </a:p>
        </p:txBody>
      </p:sp>
      <p:pic>
        <p:nvPicPr>
          <p:cNvPr id="1268" name="Picture 1267">
            <a:extLst>
              <a:ext uri="{FF2B5EF4-FFF2-40B4-BE49-F238E27FC236}">
                <a16:creationId xmlns:a16="http://schemas.microsoft.com/office/drawing/2014/main" id="{A4C8ABEE-3A8F-4E56-5BCB-AE6B8D3CB44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1"/>
          <a:srcRect l="713" t="28835"/>
          <a:stretch/>
        </p:blipFill>
        <p:spPr>
          <a:xfrm>
            <a:off x="145415" y="4641502"/>
            <a:ext cx="1260000" cy="90000"/>
          </a:xfrm>
          <a:prstGeom prst="rect">
            <a:avLst/>
          </a:prstGeom>
        </p:spPr>
      </p:pic>
      <p:pic>
        <p:nvPicPr>
          <p:cNvPr id="1270" name="Picture 1269">
            <a:extLst>
              <a:ext uri="{FF2B5EF4-FFF2-40B4-BE49-F238E27FC236}">
                <a16:creationId xmlns:a16="http://schemas.microsoft.com/office/drawing/2014/main" id="{DDA88E15-5F6D-2FAC-7AD7-7D34E3DCC37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2"/>
          <a:srcRect t="35411" b="4152"/>
          <a:stretch/>
        </p:blipFill>
        <p:spPr>
          <a:xfrm flipH="1">
            <a:off x="1397679" y="4641502"/>
            <a:ext cx="1260000" cy="90000"/>
          </a:xfrm>
          <a:prstGeom prst="rect">
            <a:avLst/>
          </a:prstGeom>
        </p:spPr>
      </p:pic>
      <p:sp>
        <p:nvSpPr>
          <p:cNvPr id="1271" name="TextBox 1270">
            <a:extLst>
              <a:ext uri="{FF2B5EF4-FFF2-40B4-BE49-F238E27FC236}">
                <a16:creationId xmlns:a16="http://schemas.microsoft.com/office/drawing/2014/main" id="{1528C6F7-7293-EF9A-4EAF-15EC168B2C80}"/>
              </a:ext>
            </a:extLst>
          </p:cNvPr>
          <p:cNvSpPr txBox="1"/>
          <p:nvPr/>
        </p:nvSpPr>
        <p:spPr>
          <a:xfrm>
            <a:off x="49675" y="4733816"/>
            <a:ext cx="123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000" dirty="0"/>
              <a:t>0</a:t>
            </a:r>
            <a:endParaRPr lang="en-IL" sz="1100" dirty="0"/>
          </a:p>
        </p:txBody>
      </p:sp>
      <p:sp>
        <p:nvSpPr>
          <p:cNvPr id="1272" name="TextBox 1271">
            <a:extLst>
              <a:ext uri="{FF2B5EF4-FFF2-40B4-BE49-F238E27FC236}">
                <a16:creationId xmlns:a16="http://schemas.microsoft.com/office/drawing/2014/main" id="{CEFFB35F-FA87-73CA-5889-53FAE0B45002}"/>
              </a:ext>
            </a:extLst>
          </p:cNvPr>
          <p:cNvSpPr txBox="1"/>
          <p:nvPr/>
        </p:nvSpPr>
        <p:spPr>
          <a:xfrm>
            <a:off x="2575624" y="4733816"/>
            <a:ext cx="123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000" dirty="0"/>
              <a:t>2</a:t>
            </a:r>
          </a:p>
        </p:txBody>
      </p:sp>
      <p:sp>
        <p:nvSpPr>
          <p:cNvPr id="1273" name="TextBox 1272">
            <a:extLst>
              <a:ext uri="{FF2B5EF4-FFF2-40B4-BE49-F238E27FC236}">
                <a16:creationId xmlns:a16="http://schemas.microsoft.com/office/drawing/2014/main" id="{8915E078-0F82-BBBA-C8CF-1262C80FE6D7}"/>
              </a:ext>
            </a:extLst>
          </p:cNvPr>
          <p:cNvSpPr txBox="1"/>
          <p:nvPr/>
        </p:nvSpPr>
        <p:spPr>
          <a:xfrm>
            <a:off x="363838" y="4859122"/>
            <a:ext cx="210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  <a:r>
              <a:rPr lang="en-IL" sz="1000" dirty="0"/>
              <a:t>umulative forward probability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534E4B0-DEDB-89D5-D19C-0EA80ABEBF5F}"/>
              </a:ext>
            </a:extLst>
          </p:cNvPr>
          <p:cNvCxnSpPr>
            <a:cxnSpLocks/>
            <a:stCxn id="1235" idx="5"/>
            <a:endCxn id="1220" idx="0"/>
          </p:cNvCxnSpPr>
          <p:nvPr/>
        </p:nvCxnSpPr>
        <p:spPr>
          <a:xfrm flipH="1">
            <a:off x="3133426" y="3722625"/>
            <a:ext cx="752919" cy="65811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03FB63-7414-3A05-E059-85FF4482489E}"/>
              </a:ext>
            </a:extLst>
          </p:cNvPr>
          <p:cNvCxnSpPr>
            <a:cxnSpLocks/>
            <a:stCxn id="36" idx="3"/>
            <a:endCxn id="42" idx="0"/>
          </p:cNvCxnSpPr>
          <p:nvPr/>
        </p:nvCxnSpPr>
        <p:spPr>
          <a:xfrm>
            <a:off x="7737607" y="1301240"/>
            <a:ext cx="634621" cy="671116"/>
          </a:xfrm>
          <a:prstGeom prst="straightConnector1">
            <a:avLst/>
          </a:prstGeom>
          <a:ln w="28575">
            <a:solidFill>
              <a:srgbClr val="FFCF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231687-3243-E2FD-33E5-925554B03DCD}"/>
              </a:ext>
            </a:extLst>
          </p:cNvPr>
          <p:cNvCxnSpPr>
            <a:cxnSpLocks/>
            <a:stCxn id="38" idx="3"/>
            <a:endCxn id="43" idx="1"/>
          </p:cNvCxnSpPr>
          <p:nvPr/>
        </p:nvCxnSpPr>
        <p:spPr>
          <a:xfrm>
            <a:off x="8000419" y="1305994"/>
            <a:ext cx="739088" cy="680749"/>
          </a:xfrm>
          <a:prstGeom prst="straightConnector1">
            <a:avLst/>
          </a:prstGeom>
          <a:ln w="28575">
            <a:solidFill>
              <a:srgbClr val="FFE7E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B22FDE-A5EF-AC5B-051C-01B4FD3EB0FB}"/>
              </a:ext>
            </a:extLst>
          </p:cNvPr>
          <p:cNvCxnSpPr>
            <a:cxnSpLocks/>
            <a:stCxn id="36" idx="4"/>
            <a:endCxn id="41" idx="0"/>
          </p:cNvCxnSpPr>
          <p:nvPr/>
        </p:nvCxnSpPr>
        <p:spPr>
          <a:xfrm>
            <a:off x="7721440" y="1309026"/>
            <a:ext cx="334645" cy="660643"/>
          </a:xfrm>
          <a:prstGeom prst="straightConnector1">
            <a:avLst/>
          </a:prstGeom>
          <a:ln w="28575">
            <a:solidFill>
              <a:srgbClr val="FFCFD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8690C4-94DC-AC7B-81C3-5713DF0DCCF1}"/>
              </a:ext>
            </a:extLst>
          </p:cNvPr>
          <p:cNvCxnSpPr>
            <a:cxnSpLocks/>
            <a:stCxn id="35" idx="4"/>
            <a:endCxn id="39" idx="0"/>
          </p:cNvCxnSpPr>
          <p:nvPr/>
        </p:nvCxnSpPr>
        <p:spPr>
          <a:xfrm>
            <a:off x="7482174" y="1307216"/>
            <a:ext cx="144521" cy="659612"/>
          </a:xfrm>
          <a:prstGeom prst="straightConnector1">
            <a:avLst/>
          </a:prstGeom>
          <a:ln w="28575">
            <a:solidFill>
              <a:srgbClr val="FFECE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B9C6A9-81F9-F08A-CBCA-D4686410683C}"/>
              </a:ext>
            </a:extLst>
          </p:cNvPr>
          <p:cNvCxnSpPr>
            <a:cxnSpLocks/>
            <a:stCxn id="35" idx="4"/>
            <a:endCxn id="52" idx="0"/>
          </p:cNvCxnSpPr>
          <p:nvPr/>
        </p:nvCxnSpPr>
        <p:spPr>
          <a:xfrm flipH="1">
            <a:off x="7417432" y="1307214"/>
            <a:ext cx="64741" cy="662453"/>
          </a:xfrm>
          <a:prstGeom prst="straightConnector1">
            <a:avLst/>
          </a:prstGeom>
          <a:ln w="28575">
            <a:solidFill>
              <a:srgbClr val="FFECEB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CE5CCB-E89E-B26D-0777-D5D603BF147D}"/>
              </a:ext>
            </a:extLst>
          </p:cNvPr>
          <p:cNvCxnSpPr>
            <a:cxnSpLocks/>
            <a:stCxn id="33" idx="4"/>
            <a:endCxn id="49" idx="0"/>
          </p:cNvCxnSpPr>
          <p:nvPr/>
        </p:nvCxnSpPr>
        <p:spPr>
          <a:xfrm flipH="1">
            <a:off x="7143515" y="1312755"/>
            <a:ext cx="62629" cy="650312"/>
          </a:xfrm>
          <a:prstGeom prst="straightConnector1">
            <a:avLst/>
          </a:prstGeom>
          <a:ln w="28575">
            <a:solidFill>
              <a:srgbClr val="FFA6A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F3D195-11E5-D5DF-AC7D-956978BD8411}"/>
              </a:ext>
            </a:extLst>
          </p:cNvPr>
          <p:cNvCxnSpPr>
            <a:cxnSpLocks/>
            <a:stCxn id="33" idx="4"/>
            <a:endCxn id="48" idx="0"/>
          </p:cNvCxnSpPr>
          <p:nvPr/>
        </p:nvCxnSpPr>
        <p:spPr>
          <a:xfrm flipH="1">
            <a:off x="6880813" y="1312758"/>
            <a:ext cx="325331" cy="647625"/>
          </a:xfrm>
          <a:prstGeom prst="straightConnector1">
            <a:avLst/>
          </a:prstGeom>
          <a:ln w="28575">
            <a:solidFill>
              <a:srgbClr val="FFA6A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5EBBE2-A36B-F5F1-D358-3D7ECAC51ECB}"/>
              </a:ext>
            </a:extLst>
          </p:cNvPr>
          <p:cNvCxnSpPr>
            <a:cxnSpLocks/>
            <a:stCxn id="32" idx="5"/>
            <a:endCxn id="46" idx="0"/>
          </p:cNvCxnSpPr>
          <p:nvPr/>
        </p:nvCxnSpPr>
        <p:spPr>
          <a:xfrm flipH="1">
            <a:off x="6451421" y="1299427"/>
            <a:ext cx="478991" cy="658112"/>
          </a:xfrm>
          <a:prstGeom prst="straightConnector1">
            <a:avLst/>
          </a:prstGeom>
          <a:ln w="28575">
            <a:solidFill>
              <a:srgbClr val="FFA6A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416662-B942-B1DB-8E5B-A394D36DF54E}"/>
              </a:ext>
            </a:extLst>
          </p:cNvPr>
          <p:cNvCxnSpPr>
            <a:cxnSpLocks/>
            <a:stCxn id="32" idx="5"/>
            <a:endCxn id="45" idx="6"/>
          </p:cNvCxnSpPr>
          <p:nvPr/>
        </p:nvCxnSpPr>
        <p:spPr>
          <a:xfrm flipH="1">
            <a:off x="6154634" y="1299430"/>
            <a:ext cx="775777" cy="684697"/>
          </a:xfrm>
          <a:prstGeom prst="straightConnector1">
            <a:avLst/>
          </a:prstGeom>
          <a:ln w="28575">
            <a:solidFill>
              <a:srgbClr val="FFA6A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FA7659-A58D-AEED-468C-D1C476288BA3}"/>
              </a:ext>
            </a:extLst>
          </p:cNvPr>
          <p:cNvCxnSpPr>
            <a:cxnSpLocks/>
            <a:stCxn id="29" idx="4"/>
            <a:endCxn id="33" idx="0"/>
          </p:cNvCxnSpPr>
          <p:nvPr/>
        </p:nvCxnSpPr>
        <p:spPr>
          <a:xfrm flipH="1">
            <a:off x="7206145" y="691231"/>
            <a:ext cx="37935" cy="568355"/>
          </a:xfrm>
          <a:prstGeom prst="straightConnector1">
            <a:avLst/>
          </a:prstGeom>
          <a:ln w="28575">
            <a:solidFill>
              <a:srgbClr val="FFB7B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A0931D-1D24-2CD2-8DCC-8491C9AEC5B7}"/>
              </a:ext>
            </a:extLst>
          </p:cNvPr>
          <p:cNvCxnSpPr>
            <a:cxnSpLocks/>
            <a:stCxn id="29" idx="4"/>
            <a:endCxn id="32" idx="0"/>
          </p:cNvCxnSpPr>
          <p:nvPr/>
        </p:nvCxnSpPr>
        <p:spPr>
          <a:xfrm flipH="1">
            <a:off x="6946573" y="691233"/>
            <a:ext cx="297504" cy="562813"/>
          </a:xfrm>
          <a:prstGeom prst="straightConnector1">
            <a:avLst/>
          </a:prstGeom>
          <a:ln w="28575">
            <a:solidFill>
              <a:srgbClr val="FFB7B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B4E5B6-ACE6-6102-389F-50D86E027F2E}"/>
              </a:ext>
            </a:extLst>
          </p:cNvPr>
          <p:cNvCxnSpPr>
            <a:cxnSpLocks/>
            <a:stCxn id="29" idx="4"/>
            <a:endCxn id="35" idx="0"/>
          </p:cNvCxnSpPr>
          <p:nvPr/>
        </p:nvCxnSpPr>
        <p:spPr>
          <a:xfrm>
            <a:off x="7244079" y="691233"/>
            <a:ext cx="238095" cy="562813"/>
          </a:xfrm>
          <a:prstGeom prst="straightConnector1">
            <a:avLst/>
          </a:prstGeom>
          <a:ln w="28575">
            <a:solidFill>
              <a:srgbClr val="FFF1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9148DB-4128-D103-5670-F1208F6FFFA2}"/>
              </a:ext>
            </a:extLst>
          </p:cNvPr>
          <p:cNvCxnSpPr>
            <a:cxnSpLocks/>
            <a:stCxn id="29" idx="4"/>
            <a:endCxn id="36" idx="0"/>
          </p:cNvCxnSpPr>
          <p:nvPr/>
        </p:nvCxnSpPr>
        <p:spPr>
          <a:xfrm>
            <a:off x="7244077" y="691231"/>
            <a:ext cx="477363" cy="564624"/>
          </a:xfrm>
          <a:prstGeom prst="straightConnector1">
            <a:avLst/>
          </a:prstGeom>
          <a:ln w="28575">
            <a:solidFill>
              <a:srgbClr val="FF9C9D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B931F7-2633-1153-BE3B-CC3F0DEC388D}"/>
              </a:ext>
            </a:extLst>
          </p:cNvPr>
          <p:cNvCxnSpPr>
            <a:cxnSpLocks/>
            <a:stCxn id="30" idx="4"/>
            <a:endCxn id="38" idx="0"/>
          </p:cNvCxnSpPr>
          <p:nvPr/>
        </p:nvCxnSpPr>
        <p:spPr>
          <a:xfrm>
            <a:off x="7721442" y="688547"/>
            <a:ext cx="262815" cy="572065"/>
          </a:xfrm>
          <a:prstGeom prst="straightConnector1">
            <a:avLst/>
          </a:prstGeom>
          <a:ln w="28575">
            <a:solidFill>
              <a:srgbClr val="FFE7E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EFF36E-E4E7-5DAF-0462-75D1CEFF5365}"/>
              </a:ext>
            </a:extLst>
          </p:cNvPr>
          <p:cNvCxnSpPr>
            <a:cxnSpLocks/>
            <a:stCxn id="30" idx="4"/>
            <a:endCxn id="35" idx="7"/>
          </p:cNvCxnSpPr>
          <p:nvPr/>
        </p:nvCxnSpPr>
        <p:spPr>
          <a:xfrm flipH="1">
            <a:off x="7466010" y="688547"/>
            <a:ext cx="255433" cy="573287"/>
          </a:xfrm>
          <a:prstGeom prst="straightConnector1">
            <a:avLst/>
          </a:prstGeom>
          <a:ln w="28575">
            <a:solidFill>
              <a:srgbClr val="FFE7E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D7C1C5-D9A4-33D5-8F74-B07BCFDB937B}"/>
              </a:ext>
            </a:extLst>
          </p:cNvPr>
          <p:cNvCxnSpPr>
            <a:cxnSpLocks/>
            <a:stCxn id="30" idx="4"/>
            <a:endCxn id="33" idx="0"/>
          </p:cNvCxnSpPr>
          <p:nvPr/>
        </p:nvCxnSpPr>
        <p:spPr>
          <a:xfrm flipH="1">
            <a:off x="7206141" y="688547"/>
            <a:ext cx="515299" cy="571041"/>
          </a:xfrm>
          <a:prstGeom prst="straightConnector1">
            <a:avLst/>
          </a:prstGeom>
          <a:ln w="28575">
            <a:solidFill>
              <a:srgbClr val="FF928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E6E823-3AA3-2B46-D18E-EC34797328F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6946573" y="688545"/>
            <a:ext cx="774867" cy="565500"/>
          </a:xfrm>
          <a:prstGeom prst="straightConnector1">
            <a:avLst/>
          </a:prstGeom>
          <a:ln w="28575">
            <a:solidFill>
              <a:srgbClr val="FF928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D6FCE3AF-DC0A-9728-6C85-0EF937256046}"/>
              </a:ext>
            </a:extLst>
          </p:cNvPr>
          <p:cNvSpPr/>
          <p:nvPr/>
        </p:nvSpPr>
        <p:spPr>
          <a:xfrm flipH="1">
            <a:off x="7221221" y="638062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25DB42-63B3-2FFD-3D28-791290414C9D}"/>
              </a:ext>
            </a:extLst>
          </p:cNvPr>
          <p:cNvSpPr/>
          <p:nvPr/>
        </p:nvSpPr>
        <p:spPr>
          <a:xfrm flipH="1">
            <a:off x="7698583" y="63537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EADA98-2AE4-3652-6DBB-44B63EB905F0}"/>
              </a:ext>
            </a:extLst>
          </p:cNvPr>
          <p:cNvSpPr/>
          <p:nvPr/>
        </p:nvSpPr>
        <p:spPr>
          <a:xfrm flipH="1">
            <a:off x="6923717" y="125404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1A026CF-51CF-35D6-D326-C72377AF23AC}"/>
              </a:ext>
            </a:extLst>
          </p:cNvPr>
          <p:cNvSpPr/>
          <p:nvPr/>
        </p:nvSpPr>
        <p:spPr>
          <a:xfrm flipH="1">
            <a:off x="7183286" y="1259586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3EEABC6-25EA-09A0-77B0-40917895C280}"/>
              </a:ext>
            </a:extLst>
          </p:cNvPr>
          <p:cNvSpPr/>
          <p:nvPr/>
        </p:nvSpPr>
        <p:spPr>
          <a:xfrm flipH="1">
            <a:off x="7459315" y="1254043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820B150-A99C-1754-8585-F81AA0282B7E}"/>
              </a:ext>
            </a:extLst>
          </p:cNvPr>
          <p:cNvSpPr/>
          <p:nvPr/>
        </p:nvSpPr>
        <p:spPr>
          <a:xfrm flipH="1">
            <a:off x="7698583" y="125585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E1B43E-E24B-708D-7D2A-BF8183A64AE5}"/>
              </a:ext>
            </a:extLst>
          </p:cNvPr>
          <p:cNvSpPr/>
          <p:nvPr/>
        </p:nvSpPr>
        <p:spPr>
          <a:xfrm flipH="1">
            <a:off x="7961398" y="1260610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A5F4560-AE34-2AC8-2D18-E62ACFCFBAEB}"/>
              </a:ext>
            </a:extLst>
          </p:cNvPr>
          <p:cNvSpPr/>
          <p:nvPr/>
        </p:nvSpPr>
        <p:spPr>
          <a:xfrm flipH="1">
            <a:off x="7603835" y="1966827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87017D-F570-FAD2-BA9F-9E46A22CCF05}"/>
              </a:ext>
            </a:extLst>
          </p:cNvPr>
          <p:cNvSpPr/>
          <p:nvPr/>
        </p:nvSpPr>
        <p:spPr>
          <a:xfrm flipH="1">
            <a:off x="8033229" y="1969667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D5146F-BB03-9315-DB82-1A089A340671}"/>
              </a:ext>
            </a:extLst>
          </p:cNvPr>
          <p:cNvSpPr/>
          <p:nvPr/>
        </p:nvSpPr>
        <p:spPr>
          <a:xfrm flipH="1">
            <a:off x="8349370" y="197235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B79716A-8A75-B376-0C0A-3AF82CF7EE1F}"/>
              </a:ext>
            </a:extLst>
          </p:cNvPr>
          <p:cNvSpPr/>
          <p:nvPr/>
        </p:nvSpPr>
        <p:spPr>
          <a:xfrm flipH="1">
            <a:off x="8700486" y="1978955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63390F5-A8FF-FC6D-5EB2-3A56DE5BCF18}"/>
              </a:ext>
            </a:extLst>
          </p:cNvPr>
          <p:cNvSpPr/>
          <p:nvPr/>
        </p:nvSpPr>
        <p:spPr>
          <a:xfrm flipH="1">
            <a:off x="6154635" y="1957539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FC5D58E-EBE0-D58E-1CDC-12BB5FEE4528}"/>
              </a:ext>
            </a:extLst>
          </p:cNvPr>
          <p:cNvSpPr/>
          <p:nvPr/>
        </p:nvSpPr>
        <p:spPr>
          <a:xfrm flipH="1">
            <a:off x="6428563" y="1957539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34DBFC3-57EC-0B40-8258-F7055FA1AABF}"/>
              </a:ext>
            </a:extLst>
          </p:cNvPr>
          <p:cNvSpPr/>
          <p:nvPr/>
        </p:nvSpPr>
        <p:spPr>
          <a:xfrm flipH="1">
            <a:off x="6857955" y="1960379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283C11-4391-CBFA-9138-61F1E586EBBF}"/>
              </a:ext>
            </a:extLst>
          </p:cNvPr>
          <p:cNvSpPr/>
          <p:nvPr/>
        </p:nvSpPr>
        <p:spPr>
          <a:xfrm flipH="1">
            <a:off x="7120657" y="1963067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BD45AA9-75AC-5D86-ECA7-C50E7A49BE0F}"/>
              </a:ext>
            </a:extLst>
          </p:cNvPr>
          <p:cNvSpPr/>
          <p:nvPr/>
        </p:nvSpPr>
        <p:spPr>
          <a:xfrm flipH="1">
            <a:off x="7394574" y="1969667"/>
            <a:ext cx="45719" cy="53171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0AFD6FF-550F-7882-BA33-33DDC86071D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1"/>
          <a:srcRect l="713" t="28835"/>
          <a:stretch/>
        </p:blipFill>
        <p:spPr>
          <a:xfrm>
            <a:off x="6156932" y="2247507"/>
            <a:ext cx="1260000" cy="90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40D282C-5A81-84E5-6B96-2F18ADF8BC3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2"/>
          <a:srcRect t="35411" b="4152"/>
          <a:stretch/>
        </p:blipFill>
        <p:spPr>
          <a:xfrm flipH="1">
            <a:off x="7409196" y="2247507"/>
            <a:ext cx="1260000" cy="90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C9B04C1-21E6-4891-1D15-1700D2F69FA8}"/>
              </a:ext>
            </a:extLst>
          </p:cNvPr>
          <p:cNvSpPr txBox="1"/>
          <p:nvPr/>
        </p:nvSpPr>
        <p:spPr>
          <a:xfrm>
            <a:off x="6061192" y="2339820"/>
            <a:ext cx="123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000" dirty="0"/>
              <a:t>0</a:t>
            </a:r>
            <a:endParaRPr lang="en-IL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B45832B-C6DC-E8D5-A32B-6188C90AA84E}"/>
              </a:ext>
            </a:extLst>
          </p:cNvPr>
          <p:cNvSpPr txBox="1"/>
          <p:nvPr/>
        </p:nvSpPr>
        <p:spPr>
          <a:xfrm>
            <a:off x="8587143" y="2339820"/>
            <a:ext cx="123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000" dirty="0"/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37E50EE-85E8-0593-0127-C5131878EC1A}"/>
              </a:ext>
            </a:extLst>
          </p:cNvPr>
          <p:cNvSpPr txBox="1"/>
          <p:nvPr/>
        </p:nvSpPr>
        <p:spPr>
          <a:xfrm>
            <a:off x="6375356" y="2465126"/>
            <a:ext cx="2104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</a:t>
            </a:r>
            <a:r>
              <a:rPr lang="en-IL" sz="1000" dirty="0"/>
              <a:t>umulative forward probability</a:t>
            </a:r>
          </a:p>
        </p:txBody>
      </p:sp>
      <p:pic>
        <p:nvPicPr>
          <p:cNvPr id="59" name="Google Shape;77;p14">
            <a:extLst>
              <a:ext uri="{FF2B5EF4-FFF2-40B4-BE49-F238E27FC236}">
                <a16:creationId xmlns:a16="http://schemas.microsoft.com/office/drawing/2014/main" id="{3DE84978-B127-51C5-195E-6D520F7A5C5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8425" y="1812017"/>
            <a:ext cx="3600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71;p14">
            <a:extLst>
              <a:ext uri="{FF2B5EF4-FFF2-40B4-BE49-F238E27FC236}">
                <a16:creationId xmlns:a16="http://schemas.microsoft.com/office/drawing/2014/main" id="{A4AC5B97-9D9E-F0E5-F3B8-5768F290DA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7063586" y="455553"/>
            <a:ext cx="360001" cy="3021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51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2F5ADB6-6534-659D-A8D1-3A2B99AA6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69296"/>
              </p:ext>
            </p:extLst>
          </p:nvPr>
        </p:nvGraphicFramePr>
        <p:xfrm>
          <a:off x="1660968" y="3971925"/>
          <a:ext cx="5997576" cy="121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2852">
                  <a:extLst>
                    <a:ext uri="{9D8B030D-6E8A-4147-A177-3AD203B41FA5}">
                      <a16:colId xmlns:a16="http://schemas.microsoft.com/office/drawing/2014/main" val="1877427063"/>
                    </a:ext>
                  </a:extLst>
                </a:gridCol>
                <a:gridCol w="828424">
                  <a:extLst>
                    <a:ext uri="{9D8B030D-6E8A-4147-A177-3AD203B41FA5}">
                      <a16:colId xmlns:a16="http://schemas.microsoft.com/office/drawing/2014/main" val="493733197"/>
                    </a:ext>
                  </a:extLst>
                </a:gridCol>
                <a:gridCol w="1177849">
                  <a:extLst>
                    <a:ext uri="{9D8B030D-6E8A-4147-A177-3AD203B41FA5}">
                      <a16:colId xmlns:a16="http://schemas.microsoft.com/office/drawing/2014/main" val="395343780"/>
                    </a:ext>
                  </a:extLst>
                </a:gridCol>
                <a:gridCol w="828424">
                  <a:extLst>
                    <a:ext uri="{9D8B030D-6E8A-4147-A177-3AD203B41FA5}">
                      <a16:colId xmlns:a16="http://schemas.microsoft.com/office/drawing/2014/main" val="1137551148"/>
                    </a:ext>
                  </a:extLst>
                </a:gridCol>
                <a:gridCol w="830548">
                  <a:extLst>
                    <a:ext uri="{9D8B030D-6E8A-4147-A177-3AD203B41FA5}">
                      <a16:colId xmlns:a16="http://schemas.microsoft.com/office/drawing/2014/main" val="420729095"/>
                    </a:ext>
                  </a:extLst>
                </a:gridCol>
                <a:gridCol w="773195">
                  <a:extLst>
                    <a:ext uri="{9D8B030D-6E8A-4147-A177-3AD203B41FA5}">
                      <a16:colId xmlns:a16="http://schemas.microsoft.com/office/drawing/2014/main" val="2663691438"/>
                    </a:ext>
                  </a:extLst>
                </a:gridCol>
                <a:gridCol w="706284">
                  <a:extLst>
                    <a:ext uri="{9D8B030D-6E8A-4147-A177-3AD203B41FA5}">
                      <a16:colId xmlns:a16="http://schemas.microsoft.com/office/drawing/2014/main" val="2106647590"/>
                    </a:ext>
                  </a:extLst>
                </a:gridCol>
              </a:tblGrid>
              <a:tr h="121920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fox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156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houses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208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north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</a:rPr>
                        <a:t>137</a:t>
                      </a:r>
                      <a:endParaRPr lang="en-IL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IL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4328050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45C6B6-CB23-7864-B4CD-B57D4CEA38E2}"/>
              </a:ext>
            </a:extLst>
          </p:cNvPr>
          <p:cNvSpPr/>
          <p:nvPr/>
        </p:nvSpPr>
        <p:spPr>
          <a:xfrm>
            <a:off x="4388295" y="1245617"/>
            <a:ext cx="1335700" cy="1680015"/>
          </a:xfrm>
          <a:prstGeom prst="roundRect">
            <a:avLst/>
          </a:prstGeom>
          <a:solidFill>
            <a:srgbClr val="35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BB48CDB-B7BF-EA84-5C14-1CD9C87CB5D7}"/>
              </a:ext>
            </a:extLst>
          </p:cNvPr>
          <p:cNvSpPr/>
          <p:nvPr/>
        </p:nvSpPr>
        <p:spPr>
          <a:xfrm>
            <a:off x="5222978" y="2228357"/>
            <a:ext cx="425817" cy="2769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AB2B41-0948-6979-16D2-1CF4B874DF61}"/>
              </a:ext>
            </a:extLst>
          </p:cNvPr>
          <p:cNvCxnSpPr>
            <a:cxnSpLocks/>
          </p:cNvCxnSpPr>
          <p:nvPr/>
        </p:nvCxnSpPr>
        <p:spPr>
          <a:xfrm>
            <a:off x="5264733" y="2322077"/>
            <a:ext cx="138247" cy="0"/>
          </a:xfrm>
          <a:prstGeom prst="straightConnector1">
            <a:avLst/>
          </a:prstGeom>
          <a:ln w="28575">
            <a:solidFill>
              <a:srgbClr val="3E86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865E48-F894-2886-ADFD-20BCD03177F5}"/>
              </a:ext>
            </a:extLst>
          </p:cNvPr>
          <p:cNvCxnSpPr>
            <a:cxnSpLocks/>
          </p:cNvCxnSpPr>
          <p:nvPr/>
        </p:nvCxnSpPr>
        <p:spPr>
          <a:xfrm>
            <a:off x="5265555" y="2418282"/>
            <a:ext cx="138247" cy="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CA98BB-6821-BD42-93E7-046B37E86A29}"/>
              </a:ext>
            </a:extLst>
          </p:cNvPr>
          <p:cNvSpPr txBox="1"/>
          <p:nvPr/>
        </p:nvSpPr>
        <p:spPr>
          <a:xfrm>
            <a:off x="5364630" y="2228358"/>
            <a:ext cx="391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600" dirty="0">
                <a:solidFill>
                  <a:schemeClr val="bg1"/>
                </a:solidFill>
              </a:rPr>
              <a:t>60%</a:t>
            </a:r>
          </a:p>
          <a:p>
            <a:r>
              <a:rPr lang="en-IL" sz="600" dirty="0">
                <a:solidFill>
                  <a:schemeClr val="bg1"/>
                </a:solidFill>
              </a:rPr>
              <a:t>40%</a:t>
            </a:r>
          </a:p>
        </p:txBody>
      </p:sp>
      <p:pic>
        <p:nvPicPr>
          <p:cNvPr id="9" name="Google Shape;77;p14">
            <a:extLst>
              <a:ext uri="{FF2B5EF4-FFF2-40B4-BE49-F238E27FC236}">
                <a16:creationId xmlns:a16="http://schemas.microsoft.com/office/drawing/2014/main" id="{AC895976-021C-5427-0DFE-A4F2B56B78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3851" y="2549771"/>
            <a:ext cx="288341" cy="291889"/>
          </a:xfrm>
          <a:prstGeom prst="rect">
            <a:avLst/>
          </a:prstGeom>
          <a:solidFill>
            <a:srgbClr val="9A00E7"/>
          </a:solidFill>
          <a:ln>
            <a:noFill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F4C90B-3FC4-C78B-846C-9F22D2354B0D}"/>
              </a:ext>
            </a:extLst>
          </p:cNvPr>
          <p:cNvCxnSpPr>
            <a:cxnSpLocks/>
          </p:cNvCxnSpPr>
          <p:nvPr/>
        </p:nvCxnSpPr>
        <p:spPr>
          <a:xfrm flipV="1">
            <a:off x="5058660" y="2145127"/>
            <a:ext cx="0" cy="404643"/>
          </a:xfrm>
          <a:prstGeom prst="straightConnector1">
            <a:avLst/>
          </a:prstGeom>
          <a:ln w="28575">
            <a:solidFill>
              <a:srgbClr val="95BC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08C1D2-A05C-BF73-565D-CFE0029CFBC5}"/>
              </a:ext>
            </a:extLst>
          </p:cNvPr>
          <p:cNvCxnSpPr>
            <a:cxnSpLocks/>
          </p:cNvCxnSpPr>
          <p:nvPr/>
        </p:nvCxnSpPr>
        <p:spPr>
          <a:xfrm flipH="1" flipV="1">
            <a:off x="4983575" y="2145127"/>
            <a:ext cx="9047" cy="404643"/>
          </a:xfrm>
          <a:prstGeom prst="straightConnector1">
            <a:avLst/>
          </a:prstGeom>
          <a:ln w="28575">
            <a:solidFill>
              <a:srgbClr val="3E86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6E9E3-8FA4-8022-EC11-92A70A18784E}"/>
              </a:ext>
            </a:extLst>
          </p:cNvPr>
          <p:cNvCxnSpPr>
            <a:cxnSpLocks/>
          </p:cNvCxnSpPr>
          <p:nvPr/>
        </p:nvCxnSpPr>
        <p:spPr>
          <a:xfrm>
            <a:off x="4714552" y="1853365"/>
            <a:ext cx="278069" cy="306592"/>
          </a:xfrm>
          <a:prstGeom prst="straightConnector1">
            <a:avLst/>
          </a:prstGeom>
          <a:ln w="28575">
            <a:solidFill>
              <a:srgbClr val="3E86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C12255-2F91-B0AA-3DB3-7C046017CE00}"/>
              </a:ext>
            </a:extLst>
          </p:cNvPr>
          <p:cNvCxnSpPr>
            <a:cxnSpLocks/>
          </p:cNvCxnSpPr>
          <p:nvPr/>
        </p:nvCxnSpPr>
        <p:spPr>
          <a:xfrm flipV="1">
            <a:off x="5057683" y="1833051"/>
            <a:ext cx="326984" cy="326907"/>
          </a:xfrm>
          <a:prstGeom prst="straightConnector1">
            <a:avLst/>
          </a:prstGeom>
          <a:ln w="28575">
            <a:solidFill>
              <a:srgbClr val="95BC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oogle Shape;84;p14">
            <a:extLst>
              <a:ext uri="{FF2B5EF4-FFF2-40B4-BE49-F238E27FC236}">
                <a16:creationId xmlns:a16="http://schemas.microsoft.com/office/drawing/2014/main" id="{52F3E976-03DD-2FDF-2047-2874FBE3B3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381" y="1555364"/>
            <a:ext cx="291731" cy="277689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pic>
        <p:nvPicPr>
          <p:cNvPr id="16" name="Google Shape;71;p14">
            <a:extLst>
              <a:ext uri="{FF2B5EF4-FFF2-40B4-BE49-F238E27FC236}">
                <a16:creationId xmlns:a16="http://schemas.microsoft.com/office/drawing/2014/main" id="{4032028C-BC3F-AFA3-D867-F47EDE7EE5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4561856" y="1572680"/>
            <a:ext cx="291731" cy="266671"/>
          </a:xfrm>
          <a:prstGeom prst="rect">
            <a:avLst/>
          </a:prstGeom>
          <a:solidFill>
            <a:srgbClr val="00B050"/>
          </a:solidFill>
          <a:ln w="28575">
            <a:solidFill>
              <a:schemeClr val="accent4">
                <a:lumMod val="50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1C56989-0E61-37BC-20CE-A34BE1C152C8}"/>
              </a:ext>
            </a:extLst>
          </p:cNvPr>
          <p:cNvSpPr/>
          <p:nvPr/>
        </p:nvSpPr>
        <p:spPr>
          <a:xfrm>
            <a:off x="4388297" y="1300203"/>
            <a:ext cx="634641" cy="266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600" dirty="0">
                <a:solidFill>
                  <a:schemeClr val="bg1"/>
                </a:solidFill>
              </a:rPr>
              <a:t>High </a:t>
            </a:r>
          </a:p>
          <a:p>
            <a:pPr algn="ctr"/>
            <a:r>
              <a:rPr lang="en-IL" sz="600" dirty="0">
                <a:solidFill>
                  <a:schemeClr val="bg1"/>
                </a:solidFill>
              </a:rPr>
              <a:t>Base-Rate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E8B0C-C3A2-5AAF-4130-08F0D1D1BF02}"/>
              </a:ext>
            </a:extLst>
          </p:cNvPr>
          <p:cNvSpPr/>
          <p:nvPr/>
        </p:nvSpPr>
        <p:spPr>
          <a:xfrm>
            <a:off x="5056146" y="1267824"/>
            <a:ext cx="634641" cy="266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600" dirty="0">
                <a:solidFill>
                  <a:schemeClr val="bg1"/>
                </a:solidFill>
              </a:rPr>
              <a:t>Low </a:t>
            </a:r>
          </a:p>
          <a:p>
            <a:pPr algn="ctr"/>
            <a:r>
              <a:rPr lang="en-IL" sz="600" dirty="0">
                <a:solidFill>
                  <a:schemeClr val="bg1"/>
                </a:solidFill>
              </a:rPr>
              <a:t>Base-Rate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8523E05-7F98-A9E9-60F8-38888E06E297}"/>
              </a:ext>
            </a:extLst>
          </p:cNvPr>
          <p:cNvSpPr/>
          <p:nvPr/>
        </p:nvSpPr>
        <p:spPr>
          <a:xfrm>
            <a:off x="7658546" y="331217"/>
            <a:ext cx="1335700" cy="1680015"/>
          </a:xfrm>
          <a:prstGeom prst="roundRect">
            <a:avLst/>
          </a:prstGeom>
          <a:solidFill>
            <a:srgbClr val="35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00FFF3-DD16-C4A0-9373-3532238EF386}"/>
              </a:ext>
            </a:extLst>
          </p:cNvPr>
          <p:cNvSpPr/>
          <p:nvPr/>
        </p:nvSpPr>
        <p:spPr>
          <a:xfrm rot="16200000">
            <a:off x="3917367" y="2437405"/>
            <a:ext cx="4680784" cy="525840"/>
          </a:xfrm>
          <a:prstGeom prst="roundRect">
            <a:avLst/>
          </a:prstGeom>
          <a:solidFill>
            <a:srgbClr val="A10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L" dirty="0"/>
          </a:p>
        </p:txBody>
      </p:sp>
      <p:pic>
        <p:nvPicPr>
          <p:cNvPr id="19" name="Google Shape;71;p14">
            <a:extLst>
              <a:ext uri="{FF2B5EF4-FFF2-40B4-BE49-F238E27FC236}">
                <a16:creationId xmlns:a16="http://schemas.microsoft.com/office/drawing/2014/main" id="{F12C0B41-14DB-F356-523C-C22CBDA117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6112445" y="494093"/>
            <a:ext cx="262800" cy="252000"/>
          </a:xfrm>
          <a:prstGeom prst="rect">
            <a:avLst/>
          </a:prstGeom>
          <a:solidFill>
            <a:srgbClr val="9A00E7"/>
          </a:solidFill>
          <a:ln w="25400">
            <a:noFill/>
          </a:ln>
        </p:spPr>
      </p:pic>
      <p:pic>
        <p:nvPicPr>
          <p:cNvPr id="20" name="Google Shape;72;p14">
            <a:extLst>
              <a:ext uri="{FF2B5EF4-FFF2-40B4-BE49-F238E27FC236}">
                <a16:creationId xmlns:a16="http://schemas.microsoft.com/office/drawing/2014/main" id="{29995430-B815-7F60-29F9-95F504385B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6583" y="1185255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1" name="Google Shape;78;p14">
            <a:extLst>
              <a:ext uri="{FF2B5EF4-FFF2-40B4-BE49-F238E27FC236}">
                <a16:creationId xmlns:a16="http://schemas.microsoft.com/office/drawing/2014/main" id="{BCEAE4B0-AA25-C40F-4732-03941FAAE95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207" y="1562421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2" name="Google Shape;79;p14">
            <a:extLst>
              <a:ext uri="{FF2B5EF4-FFF2-40B4-BE49-F238E27FC236}">
                <a16:creationId xmlns:a16="http://schemas.microsoft.com/office/drawing/2014/main" id="{28091235-9FDB-458C-7C04-73A3C94EAD6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8556" y="1904213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3" name="Google Shape;85;p14">
            <a:extLst>
              <a:ext uri="{FF2B5EF4-FFF2-40B4-BE49-F238E27FC236}">
                <a16:creationId xmlns:a16="http://schemas.microsoft.com/office/drawing/2014/main" id="{8D7C9190-D9DE-F420-6DC9-2A0D6D6B45C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6583" y="859546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4" name="Google Shape;70;p14">
            <a:extLst>
              <a:ext uri="{FF2B5EF4-FFF2-40B4-BE49-F238E27FC236}">
                <a16:creationId xmlns:a16="http://schemas.microsoft.com/office/drawing/2014/main" id="{9927247F-27B9-5350-AECB-E8D7C19680B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8632" y="4075607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5" name="Google Shape;73;p14">
            <a:extLst>
              <a:ext uri="{FF2B5EF4-FFF2-40B4-BE49-F238E27FC236}">
                <a16:creationId xmlns:a16="http://schemas.microsoft.com/office/drawing/2014/main" id="{83AF0EA0-7484-F4B1-CEB4-7CD0D4E6B4A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12445" y="3735507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6" name="Google Shape;74;p14">
            <a:extLst>
              <a:ext uri="{FF2B5EF4-FFF2-40B4-BE49-F238E27FC236}">
                <a16:creationId xmlns:a16="http://schemas.microsoft.com/office/drawing/2014/main" id="{0789620F-03C8-23E2-BB3C-00270C92F0A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17689" y="3385387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7" name="Google Shape;75;p14">
            <a:extLst>
              <a:ext uri="{FF2B5EF4-FFF2-40B4-BE49-F238E27FC236}">
                <a16:creationId xmlns:a16="http://schemas.microsoft.com/office/drawing/2014/main" id="{DDEA73FB-6510-4A33-A74B-F95E320C8B2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28051" y="2629409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8" name="Google Shape;76;p14">
            <a:extLst>
              <a:ext uri="{FF2B5EF4-FFF2-40B4-BE49-F238E27FC236}">
                <a16:creationId xmlns:a16="http://schemas.microsoft.com/office/drawing/2014/main" id="{C069503A-39C1-E1C9-4CD7-3892B9313851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26357" y="3021635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8EC5146-CCEF-45EB-3EA9-6C7770945006}"/>
              </a:ext>
            </a:extLst>
          </p:cNvPr>
          <p:cNvSpPr txBox="1"/>
          <p:nvPr/>
        </p:nvSpPr>
        <p:spPr>
          <a:xfrm>
            <a:off x="5867548" y="77331"/>
            <a:ext cx="8443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A1060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p(    |   )</a:t>
            </a:r>
          </a:p>
        </p:txBody>
      </p:sp>
      <p:pic>
        <p:nvPicPr>
          <p:cNvPr id="30" name="Google Shape;71;p14">
            <a:extLst>
              <a:ext uri="{FF2B5EF4-FFF2-40B4-BE49-F238E27FC236}">
                <a16:creationId xmlns:a16="http://schemas.microsoft.com/office/drawing/2014/main" id="{1351CC42-34D5-316E-0F50-D1B1A663CD1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6299726" y="155676"/>
            <a:ext cx="211700" cy="167132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31" name="Google Shape;77;p14">
            <a:extLst>
              <a:ext uri="{FF2B5EF4-FFF2-40B4-BE49-F238E27FC236}">
                <a16:creationId xmlns:a16="http://schemas.microsoft.com/office/drawing/2014/main" id="{4498F08A-CEC1-DEEB-94F0-32A7974A66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6357" y="2269694"/>
            <a:ext cx="262800" cy="25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pic>
        <p:nvPicPr>
          <p:cNvPr id="32" name="Google Shape;77;p14">
            <a:extLst>
              <a:ext uri="{FF2B5EF4-FFF2-40B4-BE49-F238E27FC236}">
                <a16:creationId xmlns:a16="http://schemas.microsoft.com/office/drawing/2014/main" id="{E12A005F-EB73-F9A6-1DB7-329FE6AB15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8953" y="155464"/>
            <a:ext cx="155312" cy="19900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CBFBBD6-18EF-580D-1E5B-EBFCFF697975}"/>
              </a:ext>
            </a:extLst>
          </p:cNvPr>
          <p:cNvSpPr/>
          <p:nvPr/>
        </p:nvSpPr>
        <p:spPr>
          <a:xfrm>
            <a:off x="8493229" y="1313957"/>
            <a:ext cx="425817" cy="2769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30887-1CF0-F0B9-88D5-5B6C6A535D6F}"/>
              </a:ext>
            </a:extLst>
          </p:cNvPr>
          <p:cNvCxnSpPr>
            <a:cxnSpLocks/>
          </p:cNvCxnSpPr>
          <p:nvPr/>
        </p:nvCxnSpPr>
        <p:spPr>
          <a:xfrm>
            <a:off x="8534983" y="1407677"/>
            <a:ext cx="138247" cy="0"/>
          </a:xfrm>
          <a:prstGeom prst="straightConnector1">
            <a:avLst/>
          </a:prstGeom>
          <a:ln w="28575">
            <a:solidFill>
              <a:srgbClr val="3E86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23465C-042F-0A43-94D3-F2A305EC28BB}"/>
              </a:ext>
            </a:extLst>
          </p:cNvPr>
          <p:cNvCxnSpPr>
            <a:cxnSpLocks/>
          </p:cNvCxnSpPr>
          <p:nvPr/>
        </p:nvCxnSpPr>
        <p:spPr>
          <a:xfrm>
            <a:off x="8535806" y="1503882"/>
            <a:ext cx="138247" cy="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D7D92CE-A2D2-608B-E55B-C0EBB16B61EA}"/>
              </a:ext>
            </a:extLst>
          </p:cNvPr>
          <p:cNvSpPr txBox="1"/>
          <p:nvPr/>
        </p:nvSpPr>
        <p:spPr>
          <a:xfrm>
            <a:off x="8634879" y="1313958"/>
            <a:ext cx="391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600" dirty="0">
                <a:solidFill>
                  <a:schemeClr val="bg1"/>
                </a:solidFill>
              </a:rPr>
              <a:t>60%</a:t>
            </a:r>
          </a:p>
          <a:p>
            <a:r>
              <a:rPr lang="en-IL" sz="600" dirty="0">
                <a:solidFill>
                  <a:schemeClr val="bg1"/>
                </a:solidFill>
              </a:rPr>
              <a:t>40%</a:t>
            </a:r>
          </a:p>
        </p:txBody>
      </p:sp>
      <p:pic>
        <p:nvPicPr>
          <p:cNvPr id="37" name="Google Shape;77;p14">
            <a:extLst>
              <a:ext uri="{FF2B5EF4-FFF2-40B4-BE49-F238E27FC236}">
                <a16:creationId xmlns:a16="http://schemas.microsoft.com/office/drawing/2014/main" id="{4676846D-A580-8CDD-6674-78CB59FBE1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4100" y="1635371"/>
            <a:ext cx="288341" cy="291889"/>
          </a:xfrm>
          <a:prstGeom prst="rect">
            <a:avLst/>
          </a:prstGeom>
          <a:solidFill>
            <a:srgbClr val="9A00E7"/>
          </a:solidFill>
          <a:ln>
            <a:noFill/>
          </a:ln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6C39E9-110A-D9CE-DE91-926EB2206F6B}"/>
              </a:ext>
            </a:extLst>
          </p:cNvPr>
          <p:cNvCxnSpPr>
            <a:cxnSpLocks/>
          </p:cNvCxnSpPr>
          <p:nvPr/>
        </p:nvCxnSpPr>
        <p:spPr>
          <a:xfrm flipV="1">
            <a:off x="8328911" y="1230727"/>
            <a:ext cx="0" cy="404643"/>
          </a:xfrm>
          <a:prstGeom prst="straightConnector1">
            <a:avLst/>
          </a:prstGeom>
          <a:ln w="28575">
            <a:solidFill>
              <a:srgbClr val="95BC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A2BBE4-3D59-3621-13E0-649E16F25467}"/>
              </a:ext>
            </a:extLst>
          </p:cNvPr>
          <p:cNvCxnSpPr>
            <a:cxnSpLocks/>
          </p:cNvCxnSpPr>
          <p:nvPr/>
        </p:nvCxnSpPr>
        <p:spPr>
          <a:xfrm flipH="1" flipV="1">
            <a:off x="8253826" y="1230727"/>
            <a:ext cx="9047" cy="404643"/>
          </a:xfrm>
          <a:prstGeom prst="straightConnector1">
            <a:avLst/>
          </a:prstGeom>
          <a:ln w="28575">
            <a:solidFill>
              <a:srgbClr val="3E86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160F50-13B0-1F49-4A28-9842F900307A}"/>
              </a:ext>
            </a:extLst>
          </p:cNvPr>
          <p:cNvCxnSpPr>
            <a:cxnSpLocks/>
          </p:cNvCxnSpPr>
          <p:nvPr/>
        </p:nvCxnSpPr>
        <p:spPr>
          <a:xfrm>
            <a:off x="7984803" y="938965"/>
            <a:ext cx="278069" cy="306592"/>
          </a:xfrm>
          <a:prstGeom prst="straightConnector1">
            <a:avLst/>
          </a:prstGeom>
          <a:ln w="28575">
            <a:solidFill>
              <a:srgbClr val="3E86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F5D373-5890-7616-4DE2-89A01D557E79}"/>
              </a:ext>
            </a:extLst>
          </p:cNvPr>
          <p:cNvCxnSpPr>
            <a:cxnSpLocks/>
          </p:cNvCxnSpPr>
          <p:nvPr/>
        </p:nvCxnSpPr>
        <p:spPr>
          <a:xfrm flipV="1">
            <a:off x="8327932" y="918651"/>
            <a:ext cx="326984" cy="326907"/>
          </a:xfrm>
          <a:prstGeom prst="straightConnector1">
            <a:avLst/>
          </a:prstGeom>
          <a:ln w="28575">
            <a:solidFill>
              <a:srgbClr val="95BC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oogle Shape;85;p14">
            <a:extLst>
              <a:ext uri="{FF2B5EF4-FFF2-40B4-BE49-F238E27FC236}">
                <a16:creationId xmlns:a16="http://schemas.microsoft.com/office/drawing/2014/main" id="{ECD1B261-AAB5-931F-FE34-F371DC702273}"/>
              </a:ext>
            </a:extLst>
          </p:cNvPr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8137699" y="1147033"/>
            <a:ext cx="288343" cy="2860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26AE229-87E5-0EA8-56F5-275646D1C0BF}"/>
              </a:ext>
            </a:extLst>
          </p:cNvPr>
          <p:cNvSpPr/>
          <p:nvPr/>
        </p:nvSpPr>
        <p:spPr>
          <a:xfrm rot="5400000">
            <a:off x="6107406" y="922335"/>
            <a:ext cx="1654673" cy="525840"/>
          </a:xfrm>
          <a:prstGeom prst="roundRect">
            <a:avLst/>
          </a:prstGeom>
          <a:solidFill>
            <a:srgbClr val="352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L" dirty="0"/>
          </a:p>
        </p:txBody>
      </p:sp>
      <p:pic>
        <p:nvPicPr>
          <p:cNvPr id="44" name="Google Shape;71;p14">
            <a:extLst>
              <a:ext uri="{FF2B5EF4-FFF2-40B4-BE49-F238E27FC236}">
                <a16:creationId xmlns:a16="http://schemas.microsoft.com/office/drawing/2014/main" id="{BB1CDCDA-4F07-92EF-D91F-3D1BCB55856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6801571" y="1580551"/>
            <a:ext cx="262800" cy="252000"/>
          </a:xfrm>
          <a:prstGeom prst="rect">
            <a:avLst/>
          </a:prstGeom>
          <a:solidFill>
            <a:srgbClr val="00B050"/>
          </a:solidFill>
          <a:ln w="25400">
            <a:noFill/>
          </a:ln>
        </p:spPr>
      </p:pic>
      <p:pic>
        <p:nvPicPr>
          <p:cNvPr id="45" name="Google Shape;84;p14">
            <a:extLst>
              <a:ext uri="{FF2B5EF4-FFF2-40B4-BE49-F238E27FC236}">
                <a16:creationId xmlns:a16="http://schemas.microsoft.com/office/drawing/2014/main" id="{51185B83-24AA-5353-178E-939D22A7C8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727" y="1212986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46" name="Google Shape;77;p14">
            <a:extLst>
              <a:ext uri="{FF2B5EF4-FFF2-40B4-BE49-F238E27FC236}">
                <a16:creationId xmlns:a16="http://schemas.microsoft.com/office/drawing/2014/main" id="{F97A028D-6BE2-DA09-8336-E4112B493C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2395" y="466383"/>
            <a:ext cx="262800" cy="252000"/>
          </a:xfrm>
          <a:prstGeom prst="rect">
            <a:avLst/>
          </a:prstGeom>
          <a:solidFill>
            <a:srgbClr val="9A00E7"/>
          </a:solidFill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BE65978-5263-C6BF-CBD5-FA3F7914D05A}"/>
              </a:ext>
            </a:extLst>
          </p:cNvPr>
          <p:cNvSpPr txBox="1"/>
          <p:nvPr/>
        </p:nvSpPr>
        <p:spPr>
          <a:xfrm>
            <a:off x="6561593" y="77137"/>
            <a:ext cx="8384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352CAD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p(   |   )</a:t>
            </a:r>
          </a:p>
        </p:txBody>
      </p:sp>
      <p:pic>
        <p:nvPicPr>
          <p:cNvPr id="48" name="Google Shape;71;p14">
            <a:extLst>
              <a:ext uri="{FF2B5EF4-FFF2-40B4-BE49-F238E27FC236}">
                <a16:creationId xmlns:a16="http://schemas.microsoft.com/office/drawing/2014/main" id="{3BB2F1B9-4166-F5EE-F35B-10B5197B65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6761747" y="155463"/>
            <a:ext cx="201596" cy="158787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49" name="Google Shape;77;p14">
            <a:extLst>
              <a:ext uri="{FF2B5EF4-FFF2-40B4-BE49-F238E27FC236}">
                <a16:creationId xmlns:a16="http://schemas.microsoft.com/office/drawing/2014/main" id="{7F62BE56-31D7-1613-2C73-F943F1E0CFA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79151" y="155464"/>
            <a:ext cx="155312" cy="19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85;p14">
            <a:extLst>
              <a:ext uri="{FF2B5EF4-FFF2-40B4-BE49-F238E27FC236}">
                <a16:creationId xmlns:a16="http://schemas.microsoft.com/office/drawing/2014/main" id="{F835CF94-4BB4-FD66-CC56-A8E35587549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0627" y="833750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51" name="Google Shape;89;p14">
            <a:extLst>
              <a:ext uri="{FF2B5EF4-FFF2-40B4-BE49-F238E27FC236}">
                <a16:creationId xmlns:a16="http://schemas.microsoft.com/office/drawing/2014/main" id="{81A5C5D3-C5E1-1318-DF53-B6000FD1C3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5583" y="4718615"/>
            <a:ext cx="256527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52" name="Google Shape;90;p14">
            <a:extLst>
              <a:ext uri="{FF2B5EF4-FFF2-40B4-BE49-F238E27FC236}">
                <a16:creationId xmlns:a16="http://schemas.microsoft.com/office/drawing/2014/main" id="{6EFD2B61-0D4E-268E-9D35-DF19FF286AED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118995" y="4390750"/>
            <a:ext cx="256527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53" name="Google Shape;84;p14">
            <a:extLst>
              <a:ext uri="{FF2B5EF4-FFF2-40B4-BE49-F238E27FC236}">
                <a16:creationId xmlns:a16="http://schemas.microsoft.com/office/drawing/2014/main" id="{5C2A63E4-F898-21BF-49B0-5ED8851DBD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633" y="640964"/>
            <a:ext cx="291731" cy="277689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pic>
        <p:nvPicPr>
          <p:cNvPr id="54" name="Google Shape;71;p14">
            <a:extLst>
              <a:ext uri="{FF2B5EF4-FFF2-40B4-BE49-F238E27FC236}">
                <a16:creationId xmlns:a16="http://schemas.microsoft.com/office/drawing/2014/main" id="{A24F158A-2940-4A3C-A77B-BCAFA8E4C9F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7832105" y="658280"/>
            <a:ext cx="291731" cy="266671"/>
          </a:xfrm>
          <a:prstGeom prst="rect">
            <a:avLst/>
          </a:prstGeom>
          <a:solidFill>
            <a:srgbClr val="00B050"/>
          </a:solidFill>
          <a:ln w="28575">
            <a:solidFill>
              <a:schemeClr val="accent4">
                <a:lumMod val="50000"/>
              </a:schemeClr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4562F3A-F06A-B5E5-2F2B-6E7903749708}"/>
              </a:ext>
            </a:extLst>
          </p:cNvPr>
          <p:cNvSpPr/>
          <p:nvPr/>
        </p:nvSpPr>
        <p:spPr>
          <a:xfrm>
            <a:off x="7658546" y="385803"/>
            <a:ext cx="634641" cy="266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600" dirty="0">
                <a:solidFill>
                  <a:schemeClr val="bg1"/>
                </a:solidFill>
              </a:rPr>
              <a:t>High </a:t>
            </a:r>
          </a:p>
          <a:p>
            <a:pPr algn="ctr"/>
            <a:r>
              <a:rPr lang="en-IL" sz="600" dirty="0">
                <a:solidFill>
                  <a:schemeClr val="bg1"/>
                </a:solidFill>
              </a:rPr>
              <a:t>Base-Rate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D7D0D74-306E-0495-A9BD-E2E7CA995344}"/>
              </a:ext>
            </a:extLst>
          </p:cNvPr>
          <p:cNvSpPr/>
          <p:nvPr/>
        </p:nvSpPr>
        <p:spPr>
          <a:xfrm>
            <a:off x="8326397" y="353424"/>
            <a:ext cx="634641" cy="266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600" dirty="0">
                <a:solidFill>
                  <a:schemeClr val="bg1"/>
                </a:solidFill>
              </a:rPr>
              <a:t>Low </a:t>
            </a:r>
          </a:p>
          <a:p>
            <a:pPr algn="ctr"/>
            <a:r>
              <a:rPr lang="en-IL" sz="600" dirty="0">
                <a:solidFill>
                  <a:schemeClr val="bg1"/>
                </a:solidFill>
              </a:rPr>
              <a:t>Base-Rate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FCF6F46-0401-AA39-2F34-91217EAAA428}"/>
              </a:ext>
            </a:extLst>
          </p:cNvPr>
          <p:cNvSpPr/>
          <p:nvPr/>
        </p:nvSpPr>
        <p:spPr>
          <a:xfrm>
            <a:off x="7658546" y="2213553"/>
            <a:ext cx="1335700" cy="1680015"/>
          </a:xfrm>
          <a:prstGeom prst="roundRect">
            <a:avLst/>
          </a:prstGeom>
          <a:solidFill>
            <a:srgbClr val="A106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32C57A-2791-2402-7FE3-DF28EC5786F1}"/>
              </a:ext>
            </a:extLst>
          </p:cNvPr>
          <p:cNvSpPr/>
          <p:nvPr/>
        </p:nvSpPr>
        <p:spPr>
          <a:xfrm>
            <a:off x="8493229" y="3196295"/>
            <a:ext cx="425817" cy="2769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D80A0A3-63C5-DE7B-4831-8BADD34212B2}"/>
              </a:ext>
            </a:extLst>
          </p:cNvPr>
          <p:cNvCxnSpPr>
            <a:cxnSpLocks/>
          </p:cNvCxnSpPr>
          <p:nvPr/>
        </p:nvCxnSpPr>
        <p:spPr>
          <a:xfrm>
            <a:off x="8534983" y="3290014"/>
            <a:ext cx="138247" cy="0"/>
          </a:xfrm>
          <a:prstGeom prst="straightConnector1">
            <a:avLst/>
          </a:prstGeom>
          <a:ln w="28575">
            <a:solidFill>
              <a:srgbClr val="FFA6A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370F877-4FB7-8C8A-DA70-C9C3D638AA31}"/>
              </a:ext>
            </a:extLst>
          </p:cNvPr>
          <p:cNvCxnSpPr>
            <a:cxnSpLocks/>
          </p:cNvCxnSpPr>
          <p:nvPr/>
        </p:nvCxnSpPr>
        <p:spPr>
          <a:xfrm>
            <a:off x="8535806" y="3386219"/>
            <a:ext cx="138247" cy="0"/>
          </a:xfrm>
          <a:prstGeom prst="straightConnector1">
            <a:avLst/>
          </a:prstGeom>
          <a:ln w="28575">
            <a:solidFill>
              <a:srgbClr val="FFE7E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DDF0102-557E-17F2-537B-D7F6461CA961}"/>
              </a:ext>
            </a:extLst>
          </p:cNvPr>
          <p:cNvSpPr txBox="1"/>
          <p:nvPr/>
        </p:nvSpPr>
        <p:spPr>
          <a:xfrm>
            <a:off x="8634879" y="3196295"/>
            <a:ext cx="391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600" dirty="0">
                <a:solidFill>
                  <a:schemeClr val="bg1"/>
                </a:solidFill>
              </a:rPr>
              <a:t>23%</a:t>
            </a:r>
          </a:p>
          <a:p>
            <a:r>
              <a:rPr lang="en-IL" sz="600" dirty="0">
                <a:solidFill>
                  <a:schemeClr val="bg1"/>
                </a:solidFill>
              </a:rPr>
              <a:t>15%</a:t>
            </a:r>
          </a:p>
        </p:txBody>
      </p:sp>
      <p:pic>
        <p:nvPicPr>
          <p:cNvPr id="62" name="Google Shape;77;p14">
            <a:extLst>
              <a:ext uri="{FF2B5EF4-FFF2-40B4-BE49-F238E27FC236}">
                <a16:creationId xmlns:a16="http://schemas.microsoft.com/office/drawing/2014/main" id="{62B295FF-4BA1-C181-3AE4-4BE0E972B5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4100" y="3517708"/>
            <a:ext cx="288341" cy="291889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D76C263-9769-A94F-CE0B-04E5D76C4222}"/>
              </a:ext>
            </a:extLst>
          </p:cNvPr>
          <p:cNvCxnSpPr>
            <a:cxnSpLocks/>
          </p:cNvCxnSpPr>
          <p:nvPr/>
        </p:nvCxnSpPr>
        <p:spPr>
          <a:xfrm flipV="1">
            <a:off x="8328911" y="3113063"/>
            <a:ext cx="0" cy="404643"/>
          </a:xfrm>
          <a:prstGeom prst="straightConnector1">
            <a:avLst/>
          </a:prstGeom>
          <a:ln w="28575">
            <a:solidFill>
              <a:srgbClr val="FFA6A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DF50F9-C616-954B-AF94-324AC1A34915}"/>
              </a:ext>
            </a:extLst>
          </p:cNvPr>
          <p:cNvCxnSpPr>
            <a:cxnSpLocks/>
          </p:cNvCxnSpPr>
          <p:nvPr/>
        </p:nvCxnSpPr>
        <p:spPr>
          <a:xfrm flipH="1" flipV="1">
            <a:off x="8253826" y="3113063"/>
            <a:ext cx="9047" cy="404643"/>
          </a:xfrm>
          <a:prstGeom prst="straightConnector1">
            <a:avLst/>
          </a:prstGeom>
          <a:ln w="28575">
            <a:solidFill>
              <a:srgbClr val="FFE7E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399B13F-892F-95B0-FEB7-62AE9B8069D5}"/>
              </a:ext>
            </a:extLst>
          </p:cNvPr>
          <p:cNvCxnSpPr>
            <a:cxnSpLocks/>
          </p:cNvCxnSpPr>
          <p:nvPr/>
        </p:nvCxnSpPr>
        <p:spPr>
          <a:xfrm>
            <a:off x="7984803" y="2821301"/>
            <a:ext cx="278069" cy="306592"/>
          </a:xfrm>
          <a:prstGeom prst="straightConnector1">
            <a:avLst/>
          </a:prstGeom>
          <a:ln w="28575">
            <a:solidFill>
              <a:srgbClr val="FFE7E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E2E47D7-B32B-F9C9-3CE3-F7101D2CF1D1}"/>
              </a:ext>
            </a:extLst>
          </p:cNvPr>
          <p:cNvCxnSpPr>
            <a:cxnSpLocks/>
          </p:cNvCxnSpPr>
          <p:nvPr/>
        </p:nvCxnSpPr>
        <p:spPr>
          <a:xfrm flipV="1">
            <a:off x="8327932" y="2800987"/>
            <a:ext cx="326984" cy="326907"/>
          </a:xfrm>
          <a:prstGeom prst="straightConnector1">
            <a:avLst/>
          </a:prstGeom>
          <a:ln w="28575">
            <a:solidFill>
              <a:srgbClr val="FFA6A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oogle Shape;85;p14">
            <a:extLst>
              <a:ext uri="{FF2B5EF4-FFF2-40B4-BE49-F238E27FC236}">
                <a16:creationId xmlns:a16="http://schemas.microsoft.com/office/drawing/2014/main" id="{0309E0DF-F16E-9830-9A35-6F91B9538FD9}"/>
              </a:ext>
            </a:extLst>
          </p:cNvPr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8137699" y="3029371"/>
            <a:ext cx="288343" cy="2860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68" name="Google Shape;84;p14">
            <a:extLst>
              <a:ext uri="{FF2B5EF4-FFF2-40B4-BE49-F238E27FC236}">
                <a16:creationId xmlns:a16="http://schemas.microsoft.com/office/drawing/2014/main" id="{5AB8FED7-327B-858B-A2A7-2877313098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633" y="2523300"/>
            <a:ext cx="291731" cy="277689"/>
          </a:xfrm>
          <a:prstGeom prst="rect">
            <a:avLst/>
          </a:prstGeom>
          <a:solidFill>
            <a:srgbClr val="9A00E7"/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AD719159-F8FB-DE1F-5B90-D823B15EFF82}"/>
              </a:ext>
            </a:extLst>
          </p:cNvPr>
          <p:cNvSpPr/>
          <p:nvPr/>
        </p:nvSpPr>
        <p:spPr>
          <a:xfrm>
            <a:off x="7653630" y="2276953"/>
            <a:ext cx="634641" cy="266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600" dirty="0">
                <a:solidFill>
                  <a:schemeClr val="bg1"/>
                </a:solidFill>
              </a:rPr>
              <a:t>High </a:t>
            </a:r>
          </a:p>
          <a:p>
            <a:pPr algn="ctr"/>
            <a:r>
              <a:rPr lang="en-IL" sz="600" dirty="0">
                <a:solidFill>
                  <a:schemeClr val="bg1"/>
                </a:solidFill>
              </a:rPr>
              <a:t>Base-Rate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C2070D-9343-C315-6138-2DB03D446276}"/>
              </a:ext>
            </a:extLst>
          </p:cNvPr>
          <p:cNvSpPr/>
          <p:nvPr/>
        </p:nvSpPr>
        <p:spPr>
          <a:xfrm>
            <a:off x="8337598" y="2247097"/>
            <a:ext cx="634641" cy="266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600" dirty="0">
                <a:solidFill>
                  <a:schemeClr val="bg1"/>
                </a:solidFill>
              </a:rPr>
              <a:t>Low </a:t>
            </a:r>
          </a:p>
          <a:p>
            <a:pPr algn="ctr"/>
            <a:r>
              <a:rPr lang="en-IL" sz="600" dirty="0">
                <a:solidFill>
                  <a:schemeClr val="bg1"/>
                </a:solidFill>
              </a:rPr>
              <a:t>Base-Rate</a:t>
            </a:r>
          </a:p>
        </p:txBody>
      </p:sp>
      <p:pic>
        <p:nvPicPr>
          <p:cNvPr id="71" name="Google Shape;71;p14">
            <a:extLst>
              <a:ext uri="{FF2B5EF4-FFF2-40B4-BE49-F238E27FC236}">
                <a16:creationId xmlns:a16="http://schemas.microsoft.com/office/drawing/2014/main" id="{ED3D1F7C-F7DB-42FF-322F-887E56BC15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7832105" y="2540617"/>
            <a:ext cx="291731" cy="266671"/>
          </a:xfrm>
          <a:prstGeom prst="rect">
            <a:avLst/>
          </a:prstGeom>
          <a:solidFill>
            <a:srgbClr val="9A00E7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4447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2C76F8-5631-2287-0F83-C79192F22948}"/>
              </a:ext>
            </a:extLst>
          </p:cNvPr>
          <p:cNvSpPr/>
          <p:nvPr/>
        </p:nvSpPr>
        <p:spPr>
          <a:xfrm>
            <a:off x="4703242" y="572326"/>
            <a:ext cx="3052335" cy="14546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98D39CE-3869-4DBC-5826-06D8107018CF}"/>
              </a:ext>
            </a:extLst>
          </p:cNvPr>
          <p:cNvSpPr/>
          <p:nvPr/>
        </p:nvSpPr>
        <p:spPr>
          <a:xfrm>
            <a:off x="5967716" y="2743251"/>
            <a:ext cx="483273" cy="2769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5" name="Google Shape;71;p14">
            <a:extLst>
              <a:ext uri="{FF2B5EF4-FFF2-40B4-BE49-F238E27FC236}">
                <a16:creationId xmlns:a16="http://schemas.microsoft.com/office/drawing/2014/main" id="{34790449-EF3C-6276-56A7-9F56E83EBE0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0496"/>
          <a:stretch/>
        </p:blipFill>
        <p:spPr>
          <a:xfrm>
            <a:off x="6054553" y="707132"/>
            <a:ext cx="291731" cy="266671"/>
          </a:xfrm>
          <a:prstGeom prst="rect">
            <a:avLst/>
          </a:prstGeom>
          <a:solidFill>
            <a:srgbClr val="9A00E7"/>
          </a:solidFill>
          <a:ln>
            <a:noFill/>
          </a:ln>
        </p:spPr>
      </p:pic>
      <p:pic>
        <p:nvPicPr>
          <p:cNvPr id="6" name="Google Shape;84;p14">
            <a:extLst>
              <a:ext uri="{FF2B5EF4-FFF2-40B4-BE49-F238E27FC236}">
                <a16:creationId xmlns:a16="http://schemas.microsoft.com/office/drawing/2014/main" id="{D290C044-2084-E630-9F68-0CF27854B5A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437" y="716428"/>
            <a:ext cx="291731" cy="277689"/>
          </a:xfrm>
          <a:prstGeom prst="rect">
            <a:avLst/>
          </a:prstGeom>
          <a:solidFill>
            <a:srgbClr val="9A00E7"/>
          </a:solidFill>
          <a:ln>
            <a:noFill/>
          </a:ln>
        </p:spPr>
      </p:pic>
      <p:pic>
        <p:nvPicPr>
          <p:cNvPr id="7" name="Google Shape;74;p14">
            <a:extLst>
              <a:ext uri="{FF2B5EF4-FFF2-40B4-BE49-F238E27FC236}">
                <a16:creationId xmlns:a16="http://schemas.microsoft.com/office/drawing/2014/main" id="{D9A3DADC-9A11-C9CC-3F1C-42F8BC1652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670" y="1704369"/>
            <a:ext cx="253927" cy="2798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8" name="Google Shape;75;p14">
            <a:extLst>
              <a:ext uri="{FF2B5EF4-FFF2-40B4-BE49-F238E27FC236}">
                <a16:creationId xmlns:a16="http://schemas.microsoft.com/office/drawing/2014/main" id="{9244A632-915A-5FD7-29B2-8F44E0AF91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951" y="1706548"/>
            <a:ext cx="253927" cy="2798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76;p14">
            <a:extLst>
              <a:ext uri="{FF2B5EF4-FFF2-40B4-BE49-F238E27FC236}">
                <a16:creationId xmlns:a16="http://schemas.microsoft.com/office/drawing/2014/main" id="{9D216DC7-085F-A74B-241D-38EB065E01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925" y="1698671"/>
            <a:ext cx="290155" cy="2798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10" name="Google Shape;77;p14">
            <a:extLst>
              <a:ext uri="{FF2B5EF4-FFF2-40B4-BE49-F238E27FC236}">
                <a16:creationId xmlns:a16="http://schemas.microsoft.com/office/drawing/2014/main" id="{706492C8-F98A-DE30-AA9E-BDF65435549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9603" y="1690520"/>
            <a:ext cx="288341" cy="291889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8FFFA6-DC0B-3CC9-BCE4-931EF3608696}"/>
              </a:ext>
            </a:extLst>
          </p:cNvPr>
          <p:cNvCxnSpPr>
            <a:cxnSpLocks/>
          </p:cNvCxnSpPr>
          <p:nvPr/>
        </p:nvCxnSpPr>
        <p:spPr>
          <a:xfrm flipV="1">
            <a:off x="5874412" y="1285875"/>
            <a:ext cx="0" cy="404643"/>
          </a:xfrm>
          <a:prstGeom prst="straightConnector1">
            <a:avLst/>
          </a:prstGeom>
          <a:ln w="28575">
            <a:solidFill>
              <a:srgbClr val="FBB7B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6896BF-BA7B-3238-92FE-B8EC0E7A798F}"/>
              </a:ext>
            </a:extLst>
          </p:cNvPr>
          <p:cNvCxnSpPr>
            <a:cxnSpLocks/>
          </p:cNvCxnSpPr>
          <p:nvPr/>
        </p:nvCxnSpPr>
        <p:spPr>
          <a:xfrm flipH="1" flipV="1">
            <a:off x="5799327" y="1285875"/>
            <a:ext cx="9047" cy="404643"/>
          </a:xfrm>
          <a:prstGeom prst="straightConnector1">
            <a:avLst/>
          </a:prstGeom>
          <a:ln w="28575">
            <a:solidFill>
              <a:srgbClr val="FFDBD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05082F-5ABF-CDF6-F407-68B038137974}"/>
              </a:ext>
            </a:extLst>
          </p:cNvPr>
          <p:cNvSpPr/>
          <p:nvPr/>
        </p:nvSpPr>
        <p:spPr>
          <a:xfrm>
            <a:off x="5953537" y="2197630"/>
            <a:ext cx="483273" cy="482507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rgbClr val="3E86F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←</a:t>
            </a:r>
          </a:p>
          <a:p>
            <a:pPr algn="ctr"/>
            <a:r>
              <a:rPr lang="en-IL" dirty="0">
                <a:solidFill>
                  <a:srgbClr val="3E86F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</a:t>
            </a:r>
            <a:endParaRPr lang="en-IL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3A2FA8-F406-36A1-52BE-C0D29F65725F}"/>
              </a:ext>
            </a:extLst>
          </p:cNvPr>
          <p:cNvSpPr/>
          <p:nvPr/>
        </p:nvSpPr>
        <p:spPr>
          <a:xfrm>
            <a:off x="4839248" y="693867"/>
            <a:ext cx="483273" cy="467239"/>
          </a:xfrm>
          <a:prstGeom prst="round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IL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IL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→</a:t>
            </a:r>
          </a:p>
          <a:p>
            <a:pPr algn="ctr"/>
            <a:r>
              <a:rPr lang="en-IL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SR</a:t>
            </a:r>
            <a:endParaRPr lang="en-IL" dirty="0">
              <a:solidFill>
                <a:srgbClr val="3E86F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IL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endParaRPr lang="en-IL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F3BF38-EE3A-DFFE-24B5-1853A4410F99}"/>
              </a:ext>
            </a:extLst>
          </p:cNvPr>
          <p:cNvCxnSpPr>
            <a:cxnSpLocks/>
          </p:cNvCxnSpPr>
          <p:nvPr/>
        </p:nvCxnSpPr>
        <p:spPr>
          <a:xfrm>
            <a:off x="6009470" y="2836970"/>
            <a:ext cx="138247" cy="0"/>
          </a:xfrm>
          <a:prstGeom prst="straightConnector1">
            <a:avLst/>
          </a:prstGeom>
          <a:ln w="28575">
            <a:solidFill>
              <a:srgbClr val="3E86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9A2A09-F939-4A44-3472-923E0F6E99DF}"/>
              </a:ext>
            </a:extLst>
          </p:cNvPr>
          <p:cNvCxnSpPr>
            <a:cxnSpLocks/>
          </p:cNvCxnSpPr>
          <p:nvPr/>
        </p:nvCxnSpPr>
        <p:spPr>
          <a:xfrm>
            <a:off x="6010293" y="2933175"/>
            <a:ext cx="138247" cy="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E982DB-C27C-079D-9105-2107CF35A2BB}"/>
              </a:ext>
            </a:extLst>
          </p:cNvPr>
          <p:cNvSpPr txBox="1"/>
          <p:nvPr/>
        </p:nvSpPr>
        <p:spPr>
          <a:xfrm>
            <a:off x="6109367" y="2743251"/>
            <a:ext cx="391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600" dirty="0">
                <a:solidFill>
                  <a:schemeClr val="bg1"/>
                </a:solidFill>
              </a:rPr>
              <a:t>60%</a:t>
            </a:r>
          </a:p>
          <a:p>
            <a:r>
              <a:rPr lang="en-IL" sz="600" dirty="0">
                <a:solidFill>
                  <a:schemeClr val="bg1"/>
                </a:solidFill>
              </a:rPr>
              <a:t>40%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E488969-4800-FEEF-9D7F-FDB7D1626288}"/>
              </a:ext>
            </a:extLst>
          </p:cNvPr>
          <p:cNvSpPr/>
          <p:nvPr/>
        </p:nvSpPr>
        <p:spPr>
          <a:xfrm>
            <a:off x="4849485" y="1249170"/>
            <a:ext cx="483273" cy="21986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21D23A-4014-EA9B-BFF6-9F342FF217A7}"/>
              </a:ext>
            </a:extLst>
          </p:cNvPr>
          <p:cNvCxnSpPr>
            <a:cxnSpLocks/>
          </p:cNvCxnSpPr>
          <p:nvPr/>
        </p:nvCxnSpPr>
        <p:spPr>
          <a:xfrm>
            <a:off x="4891239" y="1307330"/>
            <a:ext cx="138247" cy="0"/>
          </a:xfrm>
          <a:prstGeom prst="straightConnector1">
            <a:avLst/>
          </a:prstGeom>
          <a:ln w="28575">
            <a:solidFill>
              <a:srgbClr val="FBB7B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8B374F-7A2E-0B74-86EE-23C0966B86F4}"/>
              </a:ext>
            </a:extLst>
          </p:cNvPr>
          <p:cNvCxnSpPr>
            <a:cxnSpLocks/>
          </p:cNvCxnSpPr>
          <p:nvPr/>
        </p:nvCxnSpPr>
        <p:spPr>
          <a:xfrm>
            <a:off x="4892062" y="1408615"/>
            <a:ext cx="138247" cy="0"/>
          </a:xfrm>
          <a:prstGeom prst="straightConnector1">
            <a:avLst/>
          </a:prstGeom>
          <a:ln w="28575">
            <a:solidFill>
              <a:srgbClr val="FFDBD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6BB715-CF8F-AD3C-FA7B-9F4B59921AC4}"/>
              </a:ext>
            </a:extLst>
          </p:cNvPr>
          <p:cNvSpPr txBox="1"/>
          <p:nvPr/>
        </p:nvSpPr>
        <p:spPr>
          <a:xfrm>
            <a:off x="4989579" y="1221527"/>
            <a:ext cx="391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600" dirty="0">
                <a:solidFill>
                  <a:schemeClr val="bg1"/>
                </a:solidFill>
              </a:rPr>
              <a:t>23%</a:t>
            </a:r>
          </a:p>
          <a:p>
            <a:r>
              <a:rPr lang="en-IL" sz="600" dirty="0">
                <a:solidFill>
                  <a:schemeClr val="bg1"/>
                </a:solidFill>
              </a:rPr>
              <a:t>15%</a:t>
            </a:r>
          </a:p>
        </p:txBody>
      </p:sp>
      <p:pic>
        <p:nvPicPr>
          <p:cNvPr id="22" name="Google Shape;72;p14">
            <a:extLst>
              <a:ext uri="{FF2B5EF4-FFF2-40B4-BE49-F238E27FC236}">
                <a16:creationId xmlns:a16="http://schemas.microsoft.com/office/drawing/2014/main" id="{136E2BB7-690F-4F3B-A4B9-97605ACC378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8834" y="1193743"/>
            <a:ext cx="281756" cy="3147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F2E677-8973-2D85-B899-E88F125A5B8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530304" y="994114"/>
            <a:ext cx="278069" cy="306592"/>
          </a:xfrm>
          <a:prstGeom prst="straightConnector1">
            <a:avLst/>
          </a:prstGeom>
          <a:ln w="28575">
            <a:solidFill>
              <a:srgbClr val="FFDBD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2A2DD5-A301-9D22-9E21-26F002355313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873435" y="973799"/>
            <a:ext cx="326984" cy="326907"/>
          </a:xfrm>
          <a:prstGeom prst="straightConnector1">
            <a:avLst/>
          </a:prstGeom>
          <a:ln w="28575">
            <a:solidFill>
              <a:srgbClr val="FBB7B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oogle Shape;85;p14">
            <a:extLst>
              <a:ext uri="{FF2B5EF4-FFF2-40B4-BE49-F238E27FC236}">
                <a16:creationId xmlns:a16="http://schemas.microsoft.com/office/drawing/2014/main" id="{F0AA08EF-EEF9-A1EC-4632-5C0A86614865}"/>
              </a:ext>
            </a:extLst>
          </p:cNvPr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5683202" y="1202184"/>
            <a:ext cx="288343" cy="2860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26" name="Google Shape;71;p14">
            <a:extLst>
              <a:ext uri="{FF2B5EF4-FFF2-40B4-BE49-F238E27FC236}">
                <a16:creationId xmlns:a16="http://schemas.microsoft.com/office/drawing/2014/main" id="{CC41BD8A-C256-B41C-3BD4-4025FAC85A9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0496"/>
          <a:stretch/>
        </p:blipFill>
        <p:spPr>
          <a:xfrm>
            <a:off x="7177205" y="2230587"/>
            <a:ext cx="291731" cy="266671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pic>
        <p:nvPicPr>
          <p:cNvPr id="27" name="Google Shape;84;p14">
            <a:extLst>
              <a:ext uri="{FF2B5EF4-FFF2-40B4-BE49-F238E27FC236}">
                <a16:creationId xmlns:a16="http://schemas.microsoft.com/office/drawing/2014/main" id="{3B71C720-41C3-98D3-CCED-6C6B3DF1FE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089" y="2239883"/>
            <a:ext cx="291731" cy="277689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pic>
        <p:nvPicPr>
          <p:cNvPr id="28" name="Google Shape;77;p14">
            <a:extLst>
              <a:ext uri="{FF2B5EF4-FFF2-40B4-BE49-F238E27FC236}">
                <a16:creationId xmlns:a16="http://schemas.microsoft.com/office/drawing/2014/main" id="{E7D5B356-5A49-B97E-BEF2-79CD1FC83D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2252" y="3213976"/>
            <a:ext cx="288341" cy="291889"/>
          </a:xfrm>
          <a:prstGeom prst="rect">
            <a:avLst/>
          </a:prstGeom>
          <a:solidFill>
            <a:srgbClr val="9A00E7"/>
          </a:solidFill>
          <a:ln>
            <a:noFill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065B84-5EC6-709B-C071-76DEF7D3F80A}"/>
              </a:ext>
            </a:extLst>
          </p:cNvPr>
          <p:cNvCxnSpPr>
            <a:cxnSpLocks/>
          </p:cNvCxnSpPr>
          <p:nvPr/>
        </p:nvCxnSpPr>
        <p:spPr>
          <a:xfrm flipV="1">
            <a:off x="6997063" y="2809331"/>
            <a:ext cx="0" cy="404643"/>
          </a:xfrm>
          <a:prstGeom prst="straightConnector1">
            <a:avLst/>
          </a:prstGeom>
          <a:ln w="28575">
            <a:solidFill>
              <a:srgbClr val="95BC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F2ED61-3BED-8E0D-EAE3-BAB50E1179F5}"/>
              </a:ext>
            </a:extLst>
          </p:cNvPr>
          <p:cNvCxnSpPr>
            <a:cxnSpLocks/>
          </p:cNvCxnSpPr>
          <p:nvPr/>
        </p:nvCxnSpPr>
        <p:spPr>
          <a:xfrm flipH="1" flipV="1">
            <a:off x="6921979" y="2809331"/>
            <a:ext cx="9047" cy="404643"/>
          </a:xfrm>
          <a:prstGeom prst="straightConnector1">
            <a:avLst/>
          </a:prstGeom>
          <a:ln w="28575">
            <a:solidFill>
              <a:srgbClr val="3E86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3CA99-C1D7-AB83-C9FB-833AD814A0E5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6652956" y="2517569"/>
            <a:ext cx="278069" cy="306592"/>
          </a:xfrm>
          <a:prstGeom prst="straightConnector1">
            <a:avLst/>
          </a:prstGeom>
          <a:ln w="28575">
            <a:solidFill>
              <a:srgbClr val="3E86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7DCEB1-BEB7-2646-F2F1-E8D29A62899E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6996085" y="2497255"/>
            <a:ext cx="326984" cy="326907"/>
          </a:xfrm>
          <a:prstGeom prst="straightConnector1">
            <a:avLst/>
          </a:prstGeom>
          <a:ln w="28575">
            <a:solidFill>
              <a:srgbClr val="95BCF9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oogle Shape;85;p14">
            <a:extLst>
              <a:ext uri="{FF2B5EF4-FFF2-40B4-BE49-F238E27FC236}">
                <a16:creationId xmlns:a16="http://schemas.microsoft.com/office/drawing/2014/main" id="{34ECE2B6-787B-861C-B313-F740A4F93B28}"/>
              </a:ext>
            </a:extLst>
          </p:cNvPr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6805853" y="2725639"/>
            <a:ext cx="288343" cy="2860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782F5C9-3010-B534-1E9E-7B9B18085191}"/>
              </a:ext>
            </a:extLst>
          </p:cNvPr>
          <p:cNvSpPr/>
          <p:nvPr/>
        </p:nvSpPr>
        <p:spPr>
          <a:xfrm>
            <a:off x="5823413" y="2105843"/>
            <a:ext cx="1939983" cy="1454683"/>
          </a:xfrm>
          <a:prstGeom prst="roundRect">
            <a:avLst/>
          </a:prstGeom>
          <a:noFill/>
          <a:ln>
            <a:solidFill>
              <a:srgbClr val="3E86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5" name="Google Shape;78;p14">
            <a:extLst>
              <a:ext uri="{FF2B5EF4-FFF2-40B4-BE49-F238E27FC236}">
                <a16:creationId xmlns:a16="http://schemas.microsoft.com/office/drawing/2014/main" id="{C31052CA-32F1-311D-9894-FC6EABBE8F7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08857" y="1192021"/>
            <a:ext cx="325503" cy="31643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36" name="Google Shape;70;p14">
            <a:extLst>
              <a:ext uri="{FF2B5EF4-FFF2-40B4-BE49-F238E27FC236}">
                <a16:creationId xmlns:a16="http://schemas.microsoft.com/office/drawing/2014/main" id="{113BE504-AA28-2F79-A45F-93517C333DE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79892" y="1695859"/>
            <a:ext cx="296179" cy="2856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37" name="Google Shape;73;p14">
            <a:extLst>
              <a:ext uri="{FF2B5EF4-FFF2-40B4-BE49-F238E27FC236}">
                <a16:creationId xmlns:a16="http://schemas.microsoft.com/office/drawing/2014/main" id="{C7038088-85BE-54F7-3FF4-1D5C8DE1743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17296" y="1698711"/>
            <a:ext cx="288341" cy="2798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1804058-15CB-D995-4AB9-3594BEAE4A39}"/>
              </a:ext>
            </a:extLst>
          </p:cNvPr>
          <p:cNvSpPr/>
          <p:nvPr/>
        </p:nvSpPr>
        <p:spPr>
          <a:xfrm rot="16200000">
            <a:off x="42629" y="2350341"/>
            <a:ext cx="4355115" cy="52584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L" dirty="0"/>
          </a:p>
        </p:txBody>
      </p:sp>
      <p:pic>
        <p:nvPicPr>
          <p:cNvPr id="39" name="Google Shape;72;p14">
            <a:extLst>
              <a:ext uri="{FF2B5EF4-FFF2-40B4-BE49-F238E27FC236}">
                <a16:creationId xmlns:a16="http://schemas.microsoft.com/office/drawing/2014/main" id="{F74DDC7B-45F9-8B51-804E-2D030F1EDF1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8656" y="1285877"/>
            <a:ext cx="268645" cy="2479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40" name="Google Shape;78;p14">
            <a:extLst>
              <a:ext uri="{FF2B5EF4-FFF2-40B4-BE49-F238E27FC236}">
                <a16:creationId xmlns:a16="http://schemas.microsoft.com/office/drawing/2014/main" id="{3CC03FDD-2617-1050-5F7D-403A33BE4F0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91355" y="1639137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41" name="Google Shape;85;p14">
            <a:extLst>
              <a:ext uri="{FF2B5EF4-FFF2-40B4-BE49-F238E27FC236}">
                <a16:creationId xmlns:a16="http://schemas.microsoft.com/office/drawing/2014/main" id="{94F2021C-C34A-3CF7-D171-77D9A0B8F34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9011" y="935317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42" name="Google Shape;70;p14">
            <a:extLst>
              <a:ext uri="{FF2B5EF4-FFF2-40B4-BE49-F238E27FC236}">
                <a16:creationId xmlns:a16="http://schemas.microsoft.com/office/drawing/2014/main" id="{538C3EB6-33E4-0B0D-8AEE-F4D14A149E8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74713" y="4152499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43" name="Google Shape;73;p14">
            <a:extLst>
              <a:ext uri="{FF2B5EF4-FFF2-40B4-BE49-F238E27FC236}">
                <a16:creationId xmlns:a16="http://schemas.microsoft.com/office/drawing/2014/main" id="{2CBA9849-03AA-F0C1-FDB7-550CFB34A87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74713" y="3805046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44" name="Google Shape;74;p14">
            <a:extLst>
              <a:ext uri="{FF2B5EF4-FFF2-40B4-BE49-F238E27FC236}">
                <a16:creationId xmlns:a16="http://schemas.microsoft.com/office/drawing/2014/main" id="{34ECE185-D159-6224-C69C-6BC0F2BC0C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9608" y="3461363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45" name="Google Shape;75;p14">
            <a:extLst>
              <a:ext uri="{FF2B5EF4-FFF2-40B4-BE49-F238E27FC236}">
                <a16:creationId xmlns:a16="http://schemas.microsoft.com/office/drawing/2014/main" id="{EE3D4766-3BAE-BAC7-B39E-FBCEB5782C8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6829" y="2705633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46" name="Google Shape;76;p14">
            <a:extLst>
              <a:ext uri="{FF2B5EF4-FFF2-40B4-BE49-F238E27FC236}">
                <a16:creationId xmlns:a16="http://schemas.microsoft.com/office/drawing/2014/main" id="{C3356523-BB23-6117-6855-DF2DCD7CCE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8785" y="3089338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8E97FC-4DF0-A5C3-91C1-749D5B3F3412}"/>
              </a:ext>
            </a:extLst>
          </p:cNvPr>
          <p:cNvSpPr txBox="1"/>
          <p:nvPr/>
        </p:nvSpPr>
        <p:spPr>
          <a:xfrm>
            <a:off x="1829976" y="153101"/>
            <a:ext cx="8443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p(    |   )</a:t>
            </a:r>
          </a:p>
        </p:txBody>
      </p:sp>
      <p:pic>
        <p:nvPicPr>
          <p:cNvPr id="48" name="Google Shape;77;p14">
            <a:extLst>
              <a:ext uri="{FF2B5EF4-FFF2-40B4-BE49-F238E27FC236}">
                <a16:creationId xmlns:a16="http://schemas.microsoft.com/office/drawing/2014/main" id="{32B40788-72B8-FAE9-8025-DF4D3F491E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6829" y="2345915"/>
            <a:ext cx="262800" cy="25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pic>
        <p:nvPicPr>
          <p:cNvPr id="49" name="Google Shape;77;p14">
            <a:extLst>
              <a:ext uri="{FF2B5EF4-FFF2-40B4-BE49-F238E27FC236}">
                <a16:creationId xmlns:a16="http://schemas.microsoft.com/office/drawing/2014/main" id="{7AA79D42-4624-3A1E-3F3B-3D7F5920027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1381" y="231233"/>
            <a:ext cx="155312" cy="19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84;p14">
            <a:extLst>
              <a:ext uri="{FF2B5EF4-FFF2-40B4-BE49-F238E27FC236}">
                <a16:creationId xmlns:a16="http://schemas.microsoft.com/office/drawing/2014/main" id="{B09147D3-AE42-CFB0-5772-B81B004489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313" y="225894"/>
            <a:ext cx="154891" cy="167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84;p14">
            <a:extLst>
              <a:ext uri="{FF2B5EF4-FFF2-40B4-BE49-F238E27FC236}">
                <a16:creationId xmlns:a16="http://schemas.microsoft.com/office/drawing/2014/main" id="{E4038F0E-29AF-8B82-AC72-39B9D01A68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821" y="556705"/>
            <a:ext cx="261767" cy="257437"/>
          </a:xfrm>
          <a:prstGeom prst="rect">
            <a:avLst/>
          </a:prstGeom>
          <a:solidFill>
            <a:srgbClr val="9A00E7"/>
          </a:solidFill>
          <a:ln>
            <a:noFill/>
          </a:ln>
        </p:spPr>
      </p:pic>
      <p:pic>
        <p:nvPicPr>
          <p:cNvPr id="52" name="Google Shape;98;p14">
            <a:extLst>
              <a:ext uri="{FF2B5EF4-FFF2-40B4-BE49-F238E27FC236}">
                <a16:creationId xmlns:a16="http://schemas.microsoft.com/office/drawing/2014/main" id="{C7D5BF76-0067-5167-A9BA-59ED9B74A2E7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88785" y="1970240"/>
            <a:ext cx="262800" cy="2580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53" name="Google Shape;99;p14">
            <a:extLst>
              <a:ext uri="{FF2B5EF4-FFF2-40B4-BE49-F238E27FC236}">
                <a16:creationId xmlns:a16="http://schemas.microsoft.com/office/drawing/2014/main" id="{47D4F9AF-09CE-F77F-5E4B-4414E536594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74713" y="4455877"/>
            <a:ext cx="262800" cy="2566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378AE73-9D1A-52A7-7738-C92F2CC0745D}"/>
              </a:ext>
            </a:extLst>
          </p:cNvPr>
          <p:cNvSpPr/>
          <p:nvPr/>
        </p:nvSpPr>
        <p:spPr>
          <a:xfrm rot="5400000">
            <a:off x="7899753" y="987438"/>
            <a:ext cx="1654673" cy="525840"/>
          </a:xfrm>
          <a:prstGeom prst="roundRect">
            <a:avLst/>
          </a:prstGeom>
          <a:solidFill>
            <a:srgbClr val="3E86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L" dirty="0"/>
          </a:p>
        </p:txBody>
      </p:sp>
      <p:pic>
        <p:nvPicPr>
          <p:cNvPr id="55" name="Google Shape;71;p14">
            <a:extLst>
              <a:ext uri="{FF2B5EF4-FFF2-40B4-BE49-F238E27FC236}">
                <a16:creationId xmlns:a16="http://schemas.microsoft.com/office/drawing/2014/main" id="{5503587F-AA9E-7E33-D5C6-D87C28E623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0496"/>
          <a:stretch/>
        </p:blipFill>
        <p:spPr>
          <a:xfrm>
            <a:off x="8593916" y="1645654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>
            <a:noFill/>
          </a:ln>
        </p:spPr>
      </p:pic>
      <p:pic>
        <p:nvPicPr>
          <p:cNvPr id="56" name="Google Shape;84;p14">
            <a:extLst>
              <a:ext uri="{FF2B5EF4-FFF2-40B4-BE49-F238E27FC236}">
                <a16:creationId xmlns:a16="http://schemas.microsoft.com/office/drawing/2014/main" id="{2601A5F1-90E2-0844-4077-892026BAEF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072" y="1278089"/>
            <a:ext cx="262800" cy="25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  <p:pic>
        <p:nvPicPr>
          <p:cNvPr id="57" name="Google Shape;77;p14">
            <a:extLst>
              <a:ext uri="{FF2B5EF4-FFF2-40B4-BE49-F238E27FC236}">
                <a16:creationId xmlns:a16="http://schemas.microsoft.com/office/drawing/2014/main" id="{81220708-ACF8-BA04-F96F-E9A50FF1627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4741" y="531486"/>
            <a:ext cx="262800" cy="252000"/>
          </a:xfrm>
          <a:prstGeom prst="rect">
            <a:avLst/>
          </a:prstGeom>
          <a:solidFill>
            <a:srgbClr val="9A00E7"/>
          </a:solidFill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E1372DF-9F47-6750-B54B-DE53390D7A5B}"/>
              </a:ext>
            </a:extLst>
          </p:cNvPr>
          <p:cNvSpPr txBox="1"/>
          <p:nvPr/>
        </p:nvSpPr>
        <p:spPr>
          <a:xfrm>
            <a:off x="8365304" y="124278"/>
            <a:ext cx="8384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3E86F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p(   |   )</a:t>
            </a:r>
          </a:p>
        </p:txBody>
      </p:sp>
      <p:pic>
        <p:nvPicPr>
          <p:cNvPr id="59" name="Google Shape;77;p14">
            <a:extLst>
              <a:ext uri="{FF2B5EF4-FFF2-40B4-BE49-F238E27FC236}">
                <a16:creationId xmlns:a16="http://schemas.microsoft.com/office/drawing/2014/main" id="{032E7932-7335-24F7-ED3F-986AA675EC1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8273" y="197313"/>
            <a:ext cx="155312" cy="19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85;p14">
            <a:extLst>
              <a:ext uri="{FF2B5EF4-FFF2-40B4-BE49-F238E27FC236}">
                <a16:creationId xmlns:a16="http://schemas.microsoft.com/office/drawing/2014/main" id="{9E1D04EE-35DC-4CCD-B483-03A172EEF24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12227" y="911898"/>
            <a:ext cx="262800" cy="2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61" name="Google Shape;84;p14">
            <a:extLst>
              <a:ext uri="{FF2B5EF4-FFF2-40B4-BE49-F238E27FC236}">
                <a16:creationId xmlns:a16="http://schemas.microsoft.com/office/drawing/2014/main" id="{7A2CA992-08A0-8AB0-847A-486EDC2A93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301" y="214983"/>
            <a:ext cx="154891" cy="167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01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rot="9239061">
            <a:off x="3785678" y="3465235"/>
            <a:ext cx="1776951" cy="33864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09" name="Google Shape;109;p15"/>
          <p:cNvSpPr/>
          <p:nvPr/>
        </p:nvSpPr>
        <p:spPr>
          <a:xfrm rot="2871882">
            <a:off x="5342917" y="3419830"/>
            <a:ext cx="1061139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10" name="Google Shape;110;p15"/>
          <p:cNvSpPr/>
          <p:nvPr/>
        </p:nvSpPr>
        <p:spPr>
          <a:xfrm rot="-2871882" flipH="1">
            <a:off x="3631685" y="3419842"/>
            <a:ext cx="1061139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127" y="1157090"/>
            <a:ext cx="672100" cy="67212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3257475" y="3972819"/>
            <a:ext cx="738300" cy="5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875" y="2467289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464" y="1150801"/>
            <a:ext cx="672125" cy="68471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7788" y="1150792"/>
            <a:ext cx="672125" cy="68473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2664" y="1108053"/>
            <a:ext cx="672125" cy="68471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7564" y="1084315"/>
            <a:ext cx="672125" cy="68471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02502" y="1084314"/>
            <a:ext cx="672100" cy="68468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28339" y="2467289"/>
            <a:ext cx="672100" cy="67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55700" y="2540091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 rot="-2108026" flipH="1">
            <a:off x="6705290" y="2091880"/>
            <a:ext cx="1221921" cy="338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2" name="Google Shape;122;p15"/>
          <p:cNvSpPr/>
          <p:nvPr/>
        </p:nvSpPr>
        <p:spPr>
          <a:xfrm rot="1805723">
            <a:off x="4513031" y="3451897"/>
            <a:ext cx="1782264" cy="3387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3" name="Google Shape;123;p15"/>
          <p:cNvSpPr/>
          <p:nvPr/>
        </p:nvSpPr>
        <p:spPr>
          <a:xfrm rot="-7639054" flipH="1">
            <a:off x="2712500" y="3378302"/>
            <a:ext cx="1052072" cy="33864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4" name="Google Shape;124;p15"/>
          <p:cNvSpPr/>
          <p:nvPr/>
        </p:nvSpPr>
        <p:spPr>
          <a:xfrm rot="-2872290" flipH="1">
            <a:off x="5599312" y="2101894"/>
            <a:ext cx="868075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05775" y="3935713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53388" y="2530516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/>
          <p:nvPr/>
        </p:nvSpPr>
        <p:spPr>
          <a:xfrm rot="-1386736" flipH="1">
            <a:off x="3892519" y="3492575"/>
            <a:ext cx="2588565" cy="3388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8" name="Google Shape;128;p15"/>
          <p:cNvSpPr/>
          <p:nvPr/>
        </p:nvSpPr>
        <p:spPr>
          <a:xfrm rot="1386245">
            <a:off x="3059119" y="3465123"/>
            <a:ext cx="3104719" cy="3388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29" name="Google Shape;129;p15"/>
          <p:cNvSpPr/>
          <p:nvPr/>
        </p:nvSpPr>
        <p:spPr>
          <a:xfrm rot="-3488041" flipH="1">
            <a:off x="6460293" y="2062181"/>
            <a:ext cx="601211" cy="3388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51452" y="1157101"/>
            <a:ext cx="672075" cy="72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51627" y="1157077"/>
            <a:ext cx="672100" cy="72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132" name="Google Shape;132;p15"/>
          <p:cNvSpPr/>
          <p:nvPr/>
        </p:nvSpPr>
        <p:spPr>
          <a:xfrm rot="-5976211" flipH="1">
            <a:off x="5094277" y="2039309"/>
            <a:ext cx="620395" cy="3385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133" name="Google Shape;133;p15"/>
          <p:cNvSpPr/>
          <p:nvPr/>
        </p:nvSpPr>
        <p:spPr>
          <a:xfrm rot="2872201">
            <a:off x="3339227" y="2060218"/>
            <a:ext cx="957492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4" name="Google Shape;134;p15"/>
          <p:cNvSpPr/>
          <p:nvPr/>
        </p:nvSpPr>
        <p:spPr>
          <a:xfrm rot="6231863">
            <a:off x="4145598" y="2054161"/>
            <a:ext cx="582161" cy="338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135" name="Google Shape;135;p15"/>
          <p:cNvSpPr/>
          <p:nvPr/>
        </p:nvSpPr>
        <p:spPr>
          <a:xfrm rot="2108026">
            <a:off x="1682994" y="2091880"/>
            <a:ext cx="1221921" cy="338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36" name="Google Shape;136;p15"/>
          <p:cNvSpPr/>
          <p:nvPr/>
        </p:nvSpPr>
        <p:spPr>
          <a:xfrm rot="3956855">
            <a:off x="2402531" y="2035721"/>
            <a:ext cx="795687" cy="3388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pic>
        <p:nvPicPr>
          <p:cNvPr id="137" name="Google Shape;137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74951" y="2460837"/>
            <a:ext cx="7383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51251" y="1139601"/>
            <a:ext cx="738300" cy="72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139" name="Google Shape;139;p15"/>
          <p:cNvSpPr/>
          <p:nvPr/>
        </p:nvSpPr>
        <p:spPr>
          <a:xfrm rot="8264298">
            <a:off x="6419723" y="3419857"/>
            <a:ext cx="1061236" cy="33872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40" name="Google Shape;140;p15"/>
          <p:cNvSpPr/>
          <p:nvPr/>
        </p:nvSpPr>
        <p:spPr>
          <a:xfrm rot="-2108026" flipH="1">
            <a:off x="7789314" y="2030330"/>
            <a:ext cx="1221921" cy="338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498025" y="3742350"/>
            <a:ext cx="531000" cy="1326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498025" y="3548689"/>
            <a:ext cx="531000" cy="1326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3" name="Google Shape;143;p15"/>
          <p:cNvSpPr txBox="1"/>
          <p:nvPr/>
        </p:nvSpPr>
        <p:spPr>
          <a:xfrm>
            <a:off x="1065390" y="3399825"/>
            <a:ext cx="10515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351"/>
              <a:t>60%</a:t>
            </a:r>
            <a:endParaRPr sz="1351"/>
          </a:p>
          <a:p>
            <a:pPr>
              <a:buClr>
                <a:schemeClr val="dk1"/>
              </a:buClr>
              <a:buSzPts val="1100"/>
            </a:pPr>
            <a:r>
              <a:rPr lang="en" sz="1351"/>
              <a:t>40%</a:t>
            </a: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</p:txBody>
      </p:sp>
      <p:sp>
        <p:nvSpPr>
          <p:cNvPr id="144" name="Google Shape;144;p15"/>
          <p:cNvSpPr txBox="1"/>
          <p:nvPr/>
        </p:nvSpPr>
        <p:spPr>
          <a:xfrm>
            <a:off x="379451" y="2882163"/>
            <a:ext cx="223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Probability Ratio: 6:4</a:t>
            </a:r>
            <a:endParaRPr/>
          </a:p>
          <a:p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492300" y="3329001"/>
            <a:ext cx="531000" cy="132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1065390" y="3199113"/>
            <a:ext cx="1051500" cy="60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351"/>
              <a:t>100%</a:t>
            </a: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</p:txBody>
      </p:sp>
      <p:cxnSp>
        <p:nvCxnSpPr>
          <p:cNvPr id="147" name="Google Shape;147;p15"/>
          <p:cNvCxnSpPr/>
          <p:nvPr/>
        </p:nvCxnSpPr>
        <p:spPr>
          <a:xfrm>
            <a:off x="379451" y="247701"/>
            <a:ext cx="690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5"/>
          <p:cNvCxnSpPr/>
          <p:nvPr/>
        </p:nvCxnSpPr>
        <p:spPr>
          <a:xfrm>
            <a:off x="379451" y="476301"/>
            <a:ext cx="690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9" name="Google Shape;149;p15"/>
          <p:cNvSpPr txBox="1"/>
          <p:nvPr/>
        </p:nvSpPr>
        <p:spPr>
          <a:xfrm>
            <a:off x="1201551" y="84325"/>
            <a:ext cx="3219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High Base Rate (112/520)</a:t>
            </a:r>
            <a:endParaRPr/>
          </a:p>
          <a:p>
            <a:r>
              <a:rPr lang="en"/>
              <a:t>Low Base Rate (50/520)</a:t>
            </a:r>
            <a:endParaRPr/>
          </a:p>
          <a:p>
            <a:r>
              <a:rPr lang="en"/>
              <a:t>Lowest Base Rate (32/520)</a:t>
            </a:r>
            <a:endParaRPr/>
          </a:p>
        </p:txBody>
      </p:sp>
      <p:cxnSp>
        <p:nvCxnSpPr>
          <p:cNvPr id="150" name="Google Shape;150;p15"/>
          <p:cNvCxnSpPr/>
          <p:nvPr/>
        </p:nvCxnSpPr>
        <p:spPr>
          <a:xfrm>
            <a:off x="379451" y="704901"/>
            <a:ext cx="69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BA8358-A320-B701-F51B-5DD0A9B780E5}"/>
              </a:ext>
            </a:extLst>
          </p:cNvPr>
          <p:cNvSpPr txBox="1"/>
          <p:nvPr/>
        </p:nvSpPr>
        <p:spPr>
          <a:xfrm>
            <a:off x="2153786" y="877761"/>
            <a:ext cx="212644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24 successor predictions</a:t>
            </a:r>
          </a:p>
          <a:p>
            <a:endParaRPr lang="en-IL" sz="1200" dirty="0">
              <a:solidFill>
                <a:srgbClr val="FF0000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endParaRPr lang="en-US" sz="1200" dirty="0">
              <a:solidFill>
                <a:srgbClr val="FF0000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29BEA-EA22-630F-0F3A-B2E37D3A5DBD}"/>
              </a:ext>
            </a:extLst>
          </p:cNvPr>
          <p:cNvSpPr txBox="1"/>
          <p:nvPr/>
        </p:nvSpPr>
        <p:spPr>
          <a:xfrm>
            <a:off x="4776097" y="874696"/>
            <a:ext cx="2126441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9 predecessor predictions</a:t>
            </a:r>
          </a:p>
          <a:p>
            <a:endParaRPr lang="en-IL" sz="1200" dirty="0">
              <a:solidFill>
                <a:srgbClr val="FF0000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  <a:p>
            <a:endParaRPr lang="en-US" sz="1200" dirty="0">
              <a:solidFill>
                <a:srgbClr val="FF0000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671BF-C2AC-2576-D6DF-7C2F6FADA7DD}"/>
              </a:ext>
            </a:extLst>
          </p:cNvPr>
          <p:cNvSpPr txBox="1"/>
          <p:nvPr/>
        </p:nvSpPr>
        <p:spPr>
          <a:xfrm>
            <a:off x="1976926" y="466864"/>
            <a:ext cx="459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2800" dirty="0"/>
              <a:t>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B3A18-5BFD-9DA0-27BA-5C7F59D7AAF2}"/>
              </a:ext>
            </a:extLst>
          </p:cNvPr>
          <p:cNvSpPr txBox="1"/>
          <p:nvPr/>
        </p:nvSpPr>
        <p:spPr>
          <a:xfrm>
            <a:off x="3785472" y="534339"/>
            <a:ext cx="1926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Efficiency</a:t>
            </a:r>
            <a:endParaRPr lang="en-IL" sz="1200" dirty="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cartoon&#10;&#10;Description automatically generated">
            <a:extLst>
              <a:ext uri="{FF2B5EF4-FFF2-40B4-BE49-F238E27FC236}">
                <a16:creationId xmlns:a16="http://schemas.microsoft.com/office/drawing/2014/main" id="{563AF6CE-C97D-C50F-EC20-F7E92C7A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238" y="1064953"/>
            <a:ext cx="1976260" cy="618152"/>
          </a:xfrm>
          <a:prstGeom prst="rect">
            <a:avLst/>
          </a:prstGeom>
        </p:spPr>
      </p:pic>
      <p:pic>
        <p:nvPicPr>
          <p:cNvPr id="8" name="Picture 7" descr="A diagram of planets and a trident&#10;&#10;Description automatically generated with medium confidence">
            <a:extLst>
              <a:ext uri="{FF2B5EF4-FFF2-40B4-BE49-F238E27FC236}">
                <a16:creationId xmlns:a16="http://schemas.microsoft.com/office/drawing/2014/main" id="{FA62102C-FCE0-A69B-A197-969198DD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438" y="1058510"/>
            <a:ext cx="2801606" cy="6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47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127" y="1157090"/>
            <a:ext cx="672100" cy="67212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3257475" y="3972819"/>
            <a:ext cx="738300" cy="5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875" y="2467289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464" y="1150801"/>
            <a:ext cx="672125" cy="68471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7788" y="1150792"/>
            <a:ext cx="672125" cy="68473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2664" y="1108053"/>
            <a:ext cx="672125" cy="68471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37564" y="1084315"/>
            <a:ext cx="672125" cy="68471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02502" y="1084314"/>
            <a:ext cx="672100" cy="68468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28339" y="2467289"/>
            <a:ext cx="672100" cy="67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55700" y="2540091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 rot="-2108026" flipH="1">
            <a:off x="6705290" y="2091880"/>
            <a:ext cx="1221921" cy="338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66" name="Google Shape;166;p16"/>
          <p:cNvSpPr/>
          <p:nvPr/>
        </p:nvSpPr>
        <p:spPr>
          <a:xfrm rot="-2872290" flipH="1">
            <a:off x="5599312" y="2101894"/>
            <a:ext cx="868075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05775" y="3935713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53388" y="2530516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/>
          <p:nvPr/>
        </p:nvSpPr>
        <p:spPr>
          <a:xfrm rot="-3487902" flipH="1">
            <a:off x="6442086" y="2029780"/>
            <a:ext cx="677881" cy="3388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pic>
        <p:nvPicPr>
          <p:cNvPr id="170" name="Google Shape;170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51452" y="1157101"/>
            <a:ext cx="672075" cy="72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51627" y="1157077"/>
            <a:ext cx="672100" cy="72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172" name="Google Shape;172;p16"/>
          <p:cNvSpPr/>
          <p:nvPr/>
        </p:nvSpPr>
        <p:spPr>
          <a:xfrm rot="-5976211" flipH="1">
            <a:off x="5094277" y="2039309"/>
            <a:ext cx="620395" cy="3385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173" name="Google Shape;173;p16"/>
          <p:cNvSpPr/>
          <p:nvPr/>
        </p:nvSpPr>
        <p:spPr>
          <a:xfrm rot="2872201">
            <a:off x="3339227" y="2060218"/>
            <a:ext cx="957492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16"/>
          <p:cNvSpPr/>
          <p:nvPr/>
        </p:nvSpPr>
        <p:spPr>
          <a:xfrm rot="6231863">
            <a:off x="4145598" y="2054161"/>
            <a:ext cx="582161" cy="338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175" name="Google Shape;175;p16"/>
          <p:cNvSpPr/>
          <p:nvPr/>
        </p:nvSpPr>
        <p:spPr>
          <a:xfrm rot="2108026">
            <a:off x="1682994" y="2091880"/>
            <a:ext cx="1221921" cy="338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76" name="Google Shape;176;p16"/>
          <p:cNvSpPr/>
          <p:nvPr/>
        </p:nvSpPr>
        <p:spPr>
          <a:xfrm rot="3956855">
            <a:off x="2402531" y="2035721"/>
            <a:ext cx="795687" cy="3388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pic>
        <p:nvPicPr>
          <p:cNvPr id="177" name="Google Shape;177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74951" y="2460837"/>
            <a:ext cx="7383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51251" y="1139601"/>
            <a:ext cx="738300" cy="72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pic>
      <p:sp>
        <p:nvSpPr>
          <p:cNvPr id="179" name="Google Shape;179;p16"/>
          <p:cNvSpPr/>
          <p:nvPr/>
        </p:nvSpPr>
        <p:spPr>
          <a:xfrm rot="-2108026" flipH="1">
            <a:off x="7789314" y="2030330"/>
            <a:ext cx="1221921" cy="338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498025" y="3742350"/>
            <a:ext cx="531000" cy="1326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498025" y="3548689"/>
            <a:ext cx="531000" cy="1326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2" name="Google Shape;182;p16"/>
          <p:cNvSpPr txBox="1"/>
          <p:nvPr/>
        </p:nvSpPr>
        <p:spPr>
          <a:xfrm>
            <a:off x="1065390" y="3399825"/>
            <a:ext cx="10515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351"/>
              <a:t>60%</a:t>
            </a:r>
            <a:endParaRPr sz="1351"/>
          </a:p>
          <a:p>
            <a:pPr>
              <a:buClr>
                <a:schemeClr val="dk1"/>
              </a:buClr>
              <a:buSzPts val="1100"/>
            </a:pPr>
            <a:r>
              <a:rPr lang="en" sz="1351"/>
              <a:t>40%</a:t>
            </a: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</p:txBody>
      </p:sp>
      <p:sp>
        <p:nvSpPr>
          <p:cNvPr id="183" name="Google Shape;183;p16"/>
          <p:cNvSpPr txBox="1"/>
          <p:nvPr/>
        </p:nvSpPr>
        <p:spPr>
          <a:xfrm>
            <a:off x="66475" y="2460826"/>
            <a:ext cx="2231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Probability Ratio: 6:4</a:t>
            </a:r>
            <a:endParaRPr/>
          </a:p>
          <a:p>
            <a:endParaRPr/>
          </a:p>
        </p:txBody>
      </p:sp>
      <p:sp>
        <p:nvSpPr>
          <p:cNvPr id="184" name="Google Shape;184;p16"/>
          <p:cNvSpPr/>
          <p:nvPr/>
        </p:nvSpPr>
        <p:spPr>
          <a:xfrm>
            <a:off x="492300" y="3329001"/>
            <a:ext cx="531000" cy="132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5" name="Google Shape;185;p16"/>
          <p:cNvSpPr txBox="1"/>
          <p:nvPr/>
        </p:nvSpPr>
        <p:spPr>
          <a:xfrm>
            <a:off x="1065390" y="3199113"/>
            <a:ext cx="1051500" cy="60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351"/>
              <a:t>100%</a:t>
            </a: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</p:txBody>
      </p:sp>
      <p:cxnSp>
        <p:nvCxnSpPr>
          <p:cNvPr id="186" name="Google Shape;186;p16"/>
          <p:cNvCxnSpPr/>
          <p:nvPr/>
        </p:nvCxnSpPr>
        <p:spPr>
          <a:xfrm>
            <a:off x="379451" y="247701"/>
            <a:ext cx="690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16"/>
          <p:cNvCxnSpPr/>
          <p:nvPr/>
        </p:nvCxnSpPr>
        <p:spPr>
          <a:xfrm>
            <a:off x="379451" y="476301"/>
            <a:ext cx="690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16"/>
          <p:cNvSpPr txBox="1"/>
          <p:nvPr/>
        </p:nvSpPr>
        <p:spPr>
          <a:xfrm>
            <a:off x="1201551" y="84325"/>
            <a:ext cx="32199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High Base Rate (112/520)</a:t>
            </a:r>
            <a:endParaRPr/>
          </a:p>
          <a:p>
            <a:r>
              <a:rPr lang="en"/>
              <a:t>Low Base Rate (50/520)</a:t>
            </a:r>
            <a:endParaRPr/>
          </a:p>
          <a:p>
            <a:r>
              <a:rPr lang="en"/>
              <a:t>Lowest Base Rate (32/520)</a:t>
            </a:r>
            <a:endParaRPr/>
          </a:p>
        </p:txBody>
      </p:sp>
      <p:cxnSp>
        <p:nvCxnSpPr>
          <p:cNvPr id="189" name="Google Shape;189;p16"/>
          <p:cNvCxnSpPr/>
          <p:nvPr/>
        </p:nvCxnSpPr>
        <p:spPr>
          <a:xfrm>
            <a:off x="379451" y="704901"/>
            <a:ext cx="69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16"/>
          <p:cNvCxnSpPr>
            <a:stCxn id="168" idx="2"/>
            <a:endCxn id="156" idx="0"/>
          </p:cNvCxnSpPr>
          <p:nvPr/>
        </p:nvCxnSpPr>
        <p:spPr>
          <a:xfrm>
            <a:off x="2989451" y="3215225"/>
            <a:ext cx="637200" cy="757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16"/>
          <p:cNvCxnSpPr>
            <a:stCxn id="164" idx="2"/>
            <a:endCxn id="167" idx="0"/>
          </p:cNvCxnSpPr>
          <p:nvPr/>
        </p:nvCxnSpPr>
        <p:spPr>
          <a:xfrm flipH="1">
            <a:off x="6441763" y="3224801"/>
            <a:ext cx="150000" cy="711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>
            <a:spLocks/>
          </p:cNvSpPr>
          <p:nvPr/>
        </p:nvSpPr>
        <p:spPr>
          <a:xfrm rot="-9239061" flipH="1">
            <a:off x="3695761" y="1886478"/>
            <a:ext cx="1776951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2750739" y="324552"/>
            <a:ext cx="22785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High Base Rate: 360 Total</a:t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585351" y="324552"/>
            <a:ext cx="2278500" cy="33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Low  Base Rate: 160 Total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559625" y="1808475"/>
            <a:ext cx="531000" cy="1326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559625" y="1408663"/>
            <a:ext cx="531000" cy="1326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559625" y="1608563"/>
            <a:ext cx="531000" cy="132600"/>
          </a:xfrm>
          <a:prstGeom prst="rect">
            <a:avLst/>
          </a:prstGeom>
          <a:solidFill>
            <a:srgbClr val="0B539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126990" y="1259801"/>
            <a:ext cx="1051500" cy="205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351" dirty="0"/>
              <a:t>45%</a:t>
            </a:r>
            <a:endParaRPr sz="1351" dirty="0"/>
          </a:p>
          <a:p>
            <a:pPr>
              <a:buClr>
                <a:schemeClr val="dk1"/>
              </a:buClr>
              <a:buSzPts val="1100"/>
            </a:pPr>
            <a:r>
              <a:rPr lang="en" sz="1351" dirty="0"/>
              <a:t>39%</a:t>
            </a:r>
            <a:endParaRPr sz="1351" dirty="0"/>
          </a:p>
          <a:p>
            <a:pPr>
              <a:buClr>
                <a:schemeClr val="dk1"/>
              </a:buClr>
              <a:buSzPts val="1100"/>
            </a:pPr>
            <a:r>
              <a:rPr lang="en" sz="1351" dirty="0"/>
              <a:t>30%</a:t>
            </a:r>
            <a:endParaRPr sz="1351" dirty="0"/>
          </a:p>
          <a:p>
            <a:pPr>
              <a:buClr>
                <a:schemeClr val="dk1"/>
              </a:buClr>
              <a:buSzPts val="1100"/>
            </a:pPr>
            <a:r>
              <a:rPr lang="en" sz="1351" dirty="0"/>
              <a:t>5%</a:t>
            </a:r>
            <a:endParaRPr sz="1351" dirty="0"/>
          </a:p>
          <a:p>
            <a:pPr>
              <a:buClr>
                <a:schemeClr val="dk1"/>
              </a:buClr>
              <a:buSzPts val="1100"/>
            </a:pPr>
            <a:r>
              <a:rPr lang="en" sz="1351" dirty="0"/>
              <a:t>1%</a:t>
            </a:r>
            <a:endParaRPr sz="1351" dirty="0"/>
          </a:p>
          <a:p>
            <a:pPr>
              <a:buClr>
                <a:schemeClr val="dk1"/>
              </a:buClr>
              <a:buSzPts val="1100"/>
            </a:pPr>
            <a:endParaRPr sz="1351" dirty="0"/>
          </a:p>
          <a:p>
            <a:pPr>
              <a:buClr>
                <a:schemeClr val="dk1"/>
              </a:buClr>
              <a:buSzPts val="1100"/>
            </a:pPr>
            <a:endParaRPr sz="1351" dirty="0"/>
          </a:p>
          <a:p>
            <a:pPr>
              <a:buClr>
                <a:schemeClr val="dk1"/>
              </a:buClr>
              <a:buSzPts val="1100"/>
            </a:pPr>
            <a:endParaRPr sz="1351" dirty="0"/>
          </a:p>
          <a:p>
            <a:pPr>
              <a:buClr>
                <a:schemeClr val="dk1"/>
              </a:buClr>
              <a:buSzPts val="1100"/>
            </a:pPr>
            <a:endParaRPr sz="1351" dirty="0"/>
          </a:p>
        </p:txBody>
      </p:sp>
      <p:sp>
        <p:nvSpPr>
          <p:cNvPr id="67" name="Google Shape;67;p14"/>
          <p:cNvSpPr/>
          <p:nvPr/>
        </p:nvSpPr>
        <p:spPr>
          <a:xfrm>
            <a:off x="559625" y="2008375"/>
            <a:ext cx="531000" cy="132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8" name="Google Shape;68;p14"/>
          <p:cNvSpPr>
            <a:spLocks/>
          </p:cNvSpPr>
          <p:nvPr/>
        </p:nvSpPr>
        <p:spPr>
          <a:xfrm rot="-2871882" flipH="1">
            <a:off x="5228925" y="1807281"/>
            <a:ext cx="1061139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69" name="Google Shape;69;p14"/>
          <p:cNvSpPr>
            <a:spLocks/>
          </p:cNvSpPr>
          <p:nvPr/>
        </p:nvSpPr>
        <p:spPr>
          <a:xfrm rot="2871882">
            <a:off x="3662121" y="1819117"/>
            <a:ext cx="1061139" cy="10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002" y="3732727"/>
            <a:ext cx="672100" cy="67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3202351" y="969019"/>
            <a:ext cx="738300" cy="5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751" y="2330977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2339" y="3726441"/>
            <a:ext cx="672125" cy="6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2664" y="3726430"/>
            <a:ext cx="672125" cy="68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540" y="3683692"/>
            <a:ext cx="672125" cy="68471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2440" y="3659953"/>
            <a:ext cx="672125" cy="6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375" y="3659954"/>
            <a:ext cx="672100" cy="68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3215" y="2330975"/>
            <a:ext cx="672100" cy="67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49176" y="2351316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>
            <a:spLocks/>
          </p:cNvSpPr>
          <p:nvPr/>
        </p:nvSpPr>
        <p:spPr>
          <a:xfrm rot="2108026">
            <a:off x="6687842" y="3185137"/>
            <a:ext cx="1221921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81" name="Google Shape;81;p14"/>
          <p:cNvSpPr>
            <a:spLocks/>
          </p:cNvSpPr>
          <p:nvPr/>
        </p:nvSpPr>
        <p:spPr>
          <a:xfrm rot="-1805723" flipH="1">
            <a:off x="4413596" y="1761034"/>
            <a:ext cx="1782264" cy="1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82" name="Google Shape;82;p14"/>
          <p:cNvSpPr>
            <a:spLocks/>
          </p:cNvSpPr>
          <p:nvPr/>
        </p:nvSpPr>
        <p:spPr>
          <a:xfrm rot="7639054">
            <a:off x="2668653" y="1975829"/>
            <a:ext cx="1052072" cy="10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83" name="Google Shape;83;p14"/>
          <p:cNvSpPr>
            <a:spLocks/>
          </p:cNvSpPr>
          <p:nvPr/>
        </p:nvSpPr>
        <p:spPr>
          <a:xfrm rot="2871882">
            <a:off x="5571201" y="3196793"/>
            <a:ext cx="1061139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50651" y="931913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98264" y="2394204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>
            <a:spLocks/>
          </p:cNvSpPr>
          <p:nvPr/>
        </p:nvSpPr>
        <p:spPr>
          <a:xfrm rot="1386736">
            <a:off x="3876343" y="1716289"/>
            <a:ext cx="2588565" cy="14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87" name="Google Shape;87;p14"/>
          <p:cNvSpPr>
            <a:spLocks/>
          </p:cNvSpPr>
          <p:nvPr/>
        </p:nvSpPr>
        <p:spPr>
          <a:xfrm rot="-1386245" flipH="1">
            <a:off x="2969295" y="1742867"/>
            <a:ext cx="3104719" cy="1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88" name="Google Shape;88;p14"/>
          <p:cNvSpPr>
            <a:spLocks/>
          </p:cNvSpPr>
          <p:nvPr/>
        </p:nvSpPr>
        <p:spPr>
          <a:xfrm rot="3956855">
            <a:off x="6421373" y="3273811"/>
            <a:ext cx="795687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96315" y="3783337"/>
            <a:ext cx="672100" cy="6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96502" y="3783325"/>
            <a:ext cx="672100" cy="6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>
            <a:spLocks/>
          </p:cNvSpPr>
          <p:nvPr/>
        </p:nvSpPr>
        <p:spPr>
          <a:xfrm rot="5976749">
            <a:off x="5040162" y="3319514"/>
            <a:ext cx="752769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92" name="Google Shape;92;p14"/>
          <p:cNvSpPr>
            <a:spLocks/>
          </p:cNvSpPr>
          <p:nvPr/>
        </p:nvSpPr>
        <p:spPr>
          <a:xfrm rot="-2871998" flipH="1">
            <a:off x="3185271" y="3184695"/>
            <a:ext cx="1005279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3" name="Google Shape;93;p14"/>
          <p:cNvSpPr>
            <a:spLocks/>
          </p:cNvSpPr>
          <p:nvPr/>
        </p:nvSpPr>
        <p:spPr>
          <a:xfrm rot="-6232303" flipH="1">
            <a:off x="3926475" y="3356241"/>
            <a:ext cx="810848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94" name="Google Shape;94;p14"/>
          <p:cNvSpPr>
            <a:spLocks/>
          </p:cNvSpPr>
          <p:nvPr/>
        </p:nvSpPr>
        <p:spPr>
          <a:xfrm rot="-2108026" flipH="1">
            <a:off x="1582192" y="3123589"/>
            <a:ext cx="1221921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95" name="Google Shape;95;p14"/>
          <p:cNvSpPr>
            <a:spLocks/>
          </p:cNvSpPr>
          <p:nvPr/>
        </p:nvSpPr>
        <p:spPr>
          <a:xfrm rot="-3956855" flipH="1">
            <a:off x="2274895" y="3212261"/>
            <a:ext cx="795687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484575" y="3036389"/>
            <a:ext cx="531000" cy="132600"/>
          </a:xfrm>
          <a:prstGeom prst="rect">
            <a:avLst/>
          </a:prstGeom>
          <a:solidFill>
            <a:srgbClr val="66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1057663" y="2852001"/>
            <a:ext cx="1051500" cy="60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351"/>
              <a:t>100%</a:t>
            </a:r>
            <a:endParaRPr sz="1351"/>
          </a:p>
          <a:p>
            <a:pPr>
              <a:buClr>
                <a:schemeClr val="dk1"/>
              </a:buClr>
              <a:buSzPts val="1100"/>
            </a:pPr>
            <a:r>
              <a:rPr lang="en" sz="1351"/>
              <a:t>50%</a:t>
            </a:r>
            <a:endParaRPr sz="1351"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19827" y="2324525"/>
            <a:ext cx="7383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96127" y="3699652"/>
            <a:ext cx="738300" cy="7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/>
          <p:nvPr/>
        </p:nvSpPr>
        <p:spPr>
          <a:xfrm>
            <a:off x="559625" y="2222538"/>
            <a:ext cx="531000" cy="132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01" name="Google Shape;101;p14"/>
          <p:cNvSpPr>
            <a:spLocks/>
          </p:cNvSpPr>
          <p:nvPr/>
        </p:nvSpPr>
        <p:spPr>
          <a:xfrm rot="-8264298" flipH="1">
            <a:off x="6311223" y="1919265"/>
            <a:ext cx="1061236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dirty="0"/>
          </a:p>
        </p:txBody>
      </p:sp>
      <p:sp>
        <p:nvSpPr>
          <p:cNvPr id="102" name="Google Shape;102;p14"/>
          <p:cNvSpPr>
            <a:spLocks/>
          </p:cNvSpPr>
          <p:nvPr/>
        </p:nvSpPr>
        <p:spPr>
          <a:xfrm rot="2108026">
            <a:off x="7780003" y="3184702"/>
            <a:ext cx="1220400" cy="1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dirty="0"/>
          </a:p>
        </p:txBody>
      </p:sp>
      <p:sp>
        <p:nvSpPr>
          <p:cNvPr id="103" name="Google Shape;103;p14"/>
          <p:cNvSpPr/>
          <p:nvPr/>
        </p:nvSpPr>
        <p:spPr>
          <a:xfrm>
            <a:off x="484575" y="3261638"/>
            <a:ext cx="531000" cy="132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/>
          <p:nvPr/>
        </p:nvSpPr>
        <p:spPr>
          <a:xfrm>
            <a:off x="2750739" y="324552"/>
            <a:ext cx="22785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High Base Rate: 360 Total</a:t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5585351" y="324552"/>
            <a:ext cx="2278500" cy="33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Low  Base Rate: 160 Total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p17"/>
          <p:cNvSpPr/>
          <p:nvPr/>
        </p:nvSpPr>
        <p:spPr>
          <a:xfrm>
            <a:off x="241251" y="1187252"/>
            <a:ext cx="2089500" cy="33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1</a:t>
            </a:r>
            <a:r>
              <a:rPr lang="en" baseline="30000">
                <a:solidFill>
                  <a:schemeClr val="dk1"/>
                </a:solidFill>
              </a:rPr>
              <a:t>st </a:t>
            </a:r>
            <a:r>
              <a:rPr lang="en">
                <a:solidFill>
                  <a:schemeClr val="dk1"/>
                </a:solidFill>
              </a:rPr>
              <a:t>to 2</a:t>
            </a:r>
            <a:r>
              <a:rPr lang="en" baseline="30000">
                <a:solidFill>
                  <a:schemeClr val="dk1"/>
                </a:solidFill>
              </a:rPr>
              <a:t>nd</a:t>
            </a:r>
            <a:r>
              <a:rPr lang="en">
                <a:solidFill>
                  <a:schemeClr val="dk1"/>
                </a:solidFill>
              </a:rPr>
              <a:t> Transitions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17"/>
          <p:cNvSpPr/>
          <p:nvPr/>
        </p:nvSpPr>
        <p:spPr>
          <a:xfrm>
            <a:off x="712025" y="1637263"/>
            <a:ext cx="531000" cy="132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0" name="Google Shape;200;p17"/>
          <p:cNvSpPr txBox="1"/>
          <p:nvPr/>
        </p:nvSpPr>
        <p:spPr>
          <a:xfrm>
            <a:off x="1279390" y="1564601"/>
            <a:ext cx="1051500" cy="14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351"/>
              <a:t>100%</a:t>
            </a: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  <a:p>
            <a:pPr>
              <a:buClr>
                <a:schemeClr val="dk1"/>
              </a:buClr>
              <a:buSzPts val="1100"/>
            </a:pPr>
            <a:endParaRPr sz="1351"/>
          </a:p>
        </p:txBody>
      </p:sp>
      <p:sp>
        <p:nvSpPr>
          <p:cNvPr id="201" name="Google Shape;201;p17"/>
          <p:cNvSpPr txBox="1"/>
          <p:nvPr/>
        </p:nvSpPr>
        <p:spPr>
          <a:xfrm>
            <a:off x="280475" y="549401"/>
            <a:ext cx="2231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Base Rate Ratio: 16:36</a:t>
            </a:r>
            <a:endParaRPr/>
          </a:p>
          <a:p>
            <a:r>
              <a:rPr lang="en"/>
              <a:t>Probability Ratio: 6:4</a:t>
            </a:r>
            <a:endParaRPr/>
          </a:p>
          <a:p>
            <a:endParaRPr/>
          </a:p>
        </p:txBody>
      </p:sp>
      <p:pic>
        <p:nvPicPr>
          <p:cNvPr id="202" name="Google Shape;2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002" y="3732727"/>
            <a:ext cx="672100" cy="67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7"/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3202351" y="969019"/>
            <a:ext cx="738300" cy="5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5751" y="2330977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2339" y="3726441"/>
            <a:ext cx="672125" cy="6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2664" y="3726430"/>
            <a:ext cx="672125" cy="68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540" y="3683692"/>
            <a:ext cx="672125" cy="68471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8" name="Google Shape;20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82440" y="3659953"/>
            <a:ext cx="672125" cy="6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375" y="3659954"/>
            <a:ext cx="672100" cy="68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73215" y="2330975"/>
            <a:ext cx="672100" cy="67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49176" y="2351316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7"/>
          <p:cNvSpPr/>
          <p:nvPr/>
        </p:nvSpPr>
        <p:spPr>
          <a:xfrm rot="2108026">
            <a:off x="6642165" y="3170680"/>
            <a:ext cx="1221921" cy="338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13" name="Google Shape;213;p17"/>
          <p:cNvSpPr/>
          <p:nvPr/>
        </p:nvSpPr>
        <p:spPr>
          <a:xfrm rot="2871882">
            <a:off x="5512333" y="3170669"/>
            <a:ext cx="1061139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14" name="Google Shape;214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50651" y="931913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98264" y="2394204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7"/>
          <p:cNvSpPr/>
          <p:nvPr/>
        </p:nvSpPr>
        <p:spPr>
          <a:xfrm rot="3956855">
            <a:off x="6348862" y="3226769"/>
            <a:ext cx="795687" cy="3388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pic>
        <p:nvPicPr>
          <p:cNvPr id="217" name="Google Shape;217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96315" y="3783337"/>
            <a:ext cx="672100" cy="6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96502" y="3783325"/>
            <a:ext cx="672100" cy="6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7"/>
          <p:cNvSpPr/>
          <p:nvPr/>
        </p:nvSpPr>
        <p:spPr>
          <a:xfrm rot="5976749">
            <a:off x="4961986" y="3226985"/>
            <a:ext cx="752769" cy="3385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220" name="Google Shape;220;p17"/>
          <p:cNvSpPr/>
          <p:nvPr/>
        </p:nvSpPr>
        <p:spPr>
          <a:xfrm rot="-2871998" flipH="1">
            <a:off x="3244141" y="3158569"/>
            <a:ext cx="1005279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 rot="-6232303" flipH="1">
            <a:off x="4003476" y="3257911"/>
            <a:ext cx="810848" cy="33863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222" name="Google Shape;222;p17"/>
          <p:cNvSpPr/>
          <p:nvPr/>
        </p:nvSpPr>
        <p:spPr>
          <a:xfrm rot="-2108026" flipH="1">
            <a:off x="1627870" y="3109130"/>
            <a:ext cx="1221921" cy="338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23" name="Google Shape;223;p17"/>
          <p:cNvSpPr/>
          <p:nvPr/>
        </p:nvSpPr>
        <p:spPr>
          <a:xfrm rot="-3956855" flipH="1">
            <a:off x="2347407" y="3165221"/>
            <a:ext cx="795687" cy="33881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highlight>
                <a:schemeClr val="dk1"/>
              </a:highlight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360451" y="1939225"/>
            <a:ext cx="1970400" cy="33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2</a:t>
            </a:r>
            <a:r>
              <a:rPr lang="en" baseline="30000">
                <a:solidFill>
                  <a:schemeClr val="dk1"/>
                </a:solidFill>
              </a:rPr>
              <a:t>nd</a:t>
            </a:r>
            <a:r>
              <a:rPr lang="en">
                <a:solidFill>
                  <a:schemeClr val="dk1"/>
                </a:solidFill>
              </a:rPr>
              <a:t> to 3</a:t>
            </a:r>
            <a:r>
              <a:rPr lang="en" baseline="30000">
                <a:solidFill>
                  <a:schemeClr val="dk1"/>
                </a:solidFill>
              </a:rPr>
              <a:t>rd</a:t>
            </a:r>
            <a:r>
              <a:rPr lang="en">
                <a:solidFill>
                  <a:schemeClr val="dk1"/>
                </a:solidFill>
              </a:rPr>
              <a:t> Transitions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636975" y="2426789"/>
            <a:ext cx="531000" cy="132600"/>
          </a:xfrm>
          <a:prstGeom prst="rect">
            <a:avLst/>
          </a:prstGeom>
          <a:solidFill>
            <a:srgbClr val="66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26" name="Google Shape;226;p17"/>
          <p:cNvSpPr txBox="1"/>
          <p:nvPr/>
        </p:nvSpPr>
        <p:spPr>
          <a:xfrm>
            <a:off x="1210063" y="2296901"/>
            <a:ext cx="1051500" cy="39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351"/>
              <a:t>50%</a:t>
            </a:r>
            <a:endParaRPr sz="1351"/>
          </a:p>
        </p:txBody>
      </p:sp>
      <p:pic>
        <p:nvPicPr>
          <p:cNvPr id="227" name="Google Shape;227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19827" y="2324525"/>
            <a:ext cx="7383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96127" y="3699652"/>
            <a:ext cx="738300" cy="7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/>
          <p:nvPr/>
        </p:nvSpPr>
        <p:spPr>
          <a:xfrm rot="2108026">
            <a:off x="7734190" y="3170680"/>
            <a:ext cx="1221921" cy="3387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30" name="Google Shape;230;p17"/>
          <p:cNvSpPr/>
          <p:nvPr/>
        </p:nvSpPr>
        <p:spPr>
          <a:xfrm>
            <a:off x="636975" y="2426813"/>
            <a:ext cx="531000" cy="1326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231" name="Google Shape;231;p17"/>
          <p:cNvCxnSpPr>
            <a:stCxn id="214" idx="2"/>
            <a:endCxn id="211" idx="0"/>
          </p:cNvCxnSpPr>
          <p:nvPr/>
        </p:nvCxnSpPr>
        <p:spPr>
          <a:xfrm>
            <a:off x="6386712" y="1604037"/>
            <a:ext cx="198600" cy="74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17"/>
          <p:cNvCxnSpPr>
            <a:stCxn id="203" idx="2"/>
            <a:endCxn id="210" idx="0"/>
          </p:cNvCxnSpPr>
          <p:nvPr/>
        </p:nvCxnSpPr>
        <p:spPr>
          <a:xfrm>
            <a:off x="3571502" y="1566937"/>
            <a:ext cx="1937700" cy="76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52075" y="2231875"/>
            <a:ext cx="37356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PRG_Reward and SRG_reward diverge when the SNORKEL has the highest reward, because PR is sensitive to base rates. </a:t>
            </a:r>
            <a:endParaRPr/>
          </a:p>
          <a:p>
            <a:endParaRPr/>
          </a:p>
          <a:p>
            <a:r>
              <a:rPr lang="en">
                <a:solidFill>
                  <a:schemeClr val="dk1"/>
                </a:solidFill>
              </a:rPr>
              <a:t>These agents plan by determining the action that leads most often to the highest reward </a:t>
            </a:r>
            <a:endParaRPr>
              <a:solidFill>
                <a:schemeClr val="dk1"/>
              </a:solidFill>
            </a:endParaRPr>
          </a:p>
          <a:p>
            <a:endParaRPr>
              <a:solidFill>
                <a:schemeClr val="dk1"/>
              </a:solidFill>
            </a:endParaRPr>
          </a:p>
          <a:p>
            <a:r>
              <a:rPr lang="en">
                <a:solidFill>
                  <a:schemeClr val="dk1"/>
                </a:solidFill>
              </a:rPr>
              <a:t>SRG </a:t>
            </a:r>
            <a:r>
              <a:rPr lang="en"/>
              <a:t>prefers TRIDENT  (24%&gt;16%) whereas </a:t>
            </a:r>
            <a:r>
              <a:rPr lang="en">
                <a:solidFill>
                  <a:schemeClr val="dk1"/>
                </a:solidFill>
              </a:rPr>
              <a:t>PRG</a:t>
            </a:r>
            <a:r>
              <a:rPr lang="en"/>
              <a:t> prefers (60%&gt;40%).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</p:txBody>
      </p:sp>
      <p:sp>
        <p:nvSpPr>
          <p:cNvPr id="238" name="Google Shape;238;p18"/>
          <p:cNvSpPr txBox="1"/>
          <p:nvPr/>
        </p:nvSpPr>
        <p:spPr>
          <a:xfrm>
            <a:off x="2845100" y="137025"/>
            <a:ext cx="4846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b="1"/>
              <a:t>Single Goal Queries: Here, Snorkel</a:t>
            </a:r>
            <a:endParaRPr sz="1600" b="1"/>
          </a:p>
        </p:txBody>
      </p:sp>
      <p:sp>
        <p:nvSpPr>
          <p:cNvPr id="239" name="Google Shape;239;p18"/>
          <p:cNvSpPr/>
          <p:nvPr/>
        </p:nvSpPr>
        <p:spPr>
          <a:xfrm>
            <a:off x="3360339" y="857952"/>
            <a:ext cx="22785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High Base Rate: 360 Total</a:t>
            </a:r>
            <a:endParaRPr/>
          </a:p>
        </p:txBody>
      </p:sp>
      <p:sp>
        <p:nvSpPr>
          <p:cNvPr id="240" name="Google Shape;240;p18"/>
          <p:cNvSpPr/>
          <p:nvPr/>
        </p:nvSpPr>
        <p:spPr>
          <a:xfrm>
            <a:off x="6194951" y="857952"/>
            <a:ext cx="2278500" cy="33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Low  Base Rate: 160 Total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484127" y="1189001"/>
            <a:ext cx="2278500" cy="33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1st-2nd Stage Transitions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804951" y="1713463"/>
            <a:ext cx="531000" cy="1326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3" name="Google Shape;243;p18"/>
          <p:cNvSpPr/>
          <p:nvPr/>
        </p:nvSpPr>
        <p:spPr>
          <a:xfrm>
            <a:off x="804951" y="1913938"/>
            <a:ext cx="531000" cy="132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44" name="Google Shape;244;p18"/>
          <p:cNvSpPr txBox="1"/>
          <p:nvPr/>
        </p:nvSpPr>
        <p:spPr>
          <a:xfrm>
            <a:off x="1355590" y="1564601"/>
            <a:ext cx="1051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30%</a:t>
            </a:r>
            <a:endParaRPr/>
          </a:p>
          <a:p>
            <a:pPr>
              <a:buClr>
                <a:schemeClr val="dk1"/>
              </a:buClr>
              <a:buSzPts val="1100"/>
            </a:pPr>
            <a:r>
              <a:rPr lang="en"/>
              <a:t>20%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</p:txBody>
      </p:sp>
      <p:pic>
        <p:nvPicPr>
          <p:cNvPr id="245" name="Google Shape;2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351" y="4172703"/>
            <a:ext cx="672100" cy="67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8"/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4251851" y="1408994"/>
            <a:ext cx="738300" cy="5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390" y="2843652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9688" y="4166403"/>
            <a:ext cx="672125" cy="6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3524" y="4166406"/>
            <a:ext cx="672125" cy="68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0615" y="4139941"/>
            <a:ext cx="672125" cy="6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6740" y="4099916"/>
            <a:ext cx="672125" cy="6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12902" y="4099929"/>
            <a:ext cx="672100" cy="68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351" y="2770950"/>
            <a:ext cx="672100" cy="67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68939" y="2757965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/>
          <p:nvPr/>
        </p:nvSpPr>
        <p:spPr>
          <a:xfrm rot="5401305">
            <a:off x="4259012" y="2269729"/>
            <a:ext cx="7902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pic>
        <p:nvPicPr>
          <p:cNvPr id="256" name="Google Shape;256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0151" y="1371889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42700" y="2764653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8"/>
          <p:cNvSpPr/>
          <p:nvPr/>
        </p:nvSpPr>
        <p:spPr>
          <a:xfrm rot="-1386445" flipH="1">
            <a:off x="4633611" y="2130914"/>
            <a:ext cx="2500407" cy="3388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59" name="Google Shape;259;p18"/>
          <p:cNvSpPr/>
          <p:nvPr/>
        </p:nvSpPr>
        <p:spPr>
          <a:xfrm rot="-3014069">
            <a:off x="3914820" y="3624273"/>
            <a:ext cx="1044013" cy="33870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/>
          <p:nvPr/>
        </p:nvSpPr>
        <p:spPr>
          <a:xfrm>
            <a:off x="144075" y="2327850"/>
            <a:ext cx="36777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/>
              <a:t>Example Query:</a:t>
            </a:r>
            <a:endParaRPr/>
          </a:p>
          <a:p>
            <a:r>
              <a:rPr lang="en"/>
              <a:t>Train=118</a:t>
            </a:r>
            <a:endParaRPr/>
          </a:p>
          <a:p>
            <a:r>
              <a:rPr lang="en"/>
              <a:t>Compass=90</a:t>
            </a:r>
            <a:endParaRPr/>
          </a:p>
          <a:p>
            <a:r>
              <a:rPr lang="en"/>
              <a:t>Houses=90</a:t>
            </a:r>
            <a:endParaRPr/>
          </a:p>
          <a:p>
            <a:endParaRPr/>
          </a:p>
          <a:p>
            <a:r>
              <a:rPr lang="en"/>
              <a:t>PR prefers PLANET because it is the highest reward: </a:t>
            </a:r>
            <a:r>
              <a:rPr lang="en">
                <a:solidFill>
                  <a:schemeClr val="dk1"/>
                </a:solidFill>
              </a:rPr>
              <a:t>EV ratio = 64:36</a:t>
            </a:r>
            <a:endParaRPr>
              <a:solidFill>
                <a:schemeClr val="dk1"/>
              </a:solidFill>
            </a:endParaRPr>
          </a:p>
          <a:p>
            <a:endParaRPr>
              <a:solidFill>
                <a:schemeClr val="dk1"/>
              </a:solidFill>
            </a:endParaRPr>
          </a:p>
          <a:p>
            <a:r>
              <a:rPr lang="en">
                <a:solidFill>
                  <a:schemeClr val="dk1"/>
                </a:solidFill>
              </a:rPr>
              <a:t>PR_EVavg prefers TRIDENT because it averages over multiple rwds: EV ratio = 64:36</a:t>
            </a:r>
            <a:endParaRPr>
              <a:solidFill>
                <a:schemeClr val="dk1"/>
              </a:solidFill>
            </a:endParaRPr>
          </a:p>
          <a:p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</p:txBody>
      </p:sp>
      <p:sp>
        <p:nvSpPr>
          <p:cNvPr id="265" name="Google Shape;265;p19"/>
          <p:cNvSpPr txBox="1"/>
          <p:nvPr/>
        </p:nvSpPr>
        <p:spPr>
          <a:xfrm>
            <a:off x="2466825" y="157725"/>
            <a:ext cx="4846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b="1"/>
              <a:t>3-goal query to determine PRG vs. PR</a:t>
            </a:r>
            <a:endParaRPr sz="1600" b="1"/>
          </a:p>
        </p:txBody>
      </p:sp>
      <p:sp>
        <p:nvSpPr>
          <p:cNvPr id="266" name="Google Shape;266;p19"/>
          <p:cNvSpPr/>
          <p:nvPr/>
        </p:nvSpPr>
        <p:spPr>
          <a:xfrm>
            <a:off x="3360339" y="857952"/>
            <a:ext cx="22785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High Base Rate: 360 Total</a:t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6194951" y="857952"/>
            <a:ext cx="2278500" cy="33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Low  Base Rate: 160 Total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484127" y="1189001"/>
            <a:ext cx="2278500" cy="338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1st-2nd Stage Transitions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804951" y="1713463"/>
            <a:ext cx="531000" cy="132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804951" y="1913938"/>
            <a:ext cx="531000" cy="132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1" name="Google Shape;271;p19"/>
          <p:cNvSpPr txBox="1"/>
          <p:nvPr/>
        </p:nvSpPr>
        <p:spPr>
          <a:xfrm>
            <a:off x="1355590" y="1564601"/>
            <a:ext cx="1051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60%</a:t>
            </a:r>
            <a:endParaRPr/>
          </a:p>
          <a:p>
            <a:pPr>
              <a:buClr>
                <a:schemeClr val="dk1"/>
              </a:buClr>
              <a:buSzPts val="1100"/>
            </a:pPr>
            <a:r>
              <a:rPr lang="en"/>
              <a:t>40%</a:t>
            </a:r>
            <a:endParaRPr/>
          </a:p>
          <a:p>
            <a:pPr>
              <a:buClr>
                <a:schemeClr val="dk1"/>
              </a:buClr>
              <a:buSzPts val="1100"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 rot="-2871882" flipH="1">
            <a:off x="6213141" y="2221130"/>
            <a:ext cx="1061139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73" name="Google Shape;273;p19"/>
          <p:cNvSpPr/>
          <p:nvPr/>
        </p:nvSpPr>
        <p:spPr>
          <a:xfrm rot="2871882">
            <a:off x="4501909" y="2221118"/>
            <a:ext cx="1061139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02" y="4172703"/>
            <a:ext cx="672100" cy="67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4">
            <a:alphaModFix/>
          </a:blip>
          <a:srcRect t="20496"/>
          <a:stretch/>
        </p:blipFill>
        <p:spPr>
          <a:xfrm>
            <a:off x="4127702" y="1408994"/>
            <a:ext cx="738300" cy="5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2239" y="2843652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539" y="4166403"/>
            <a:ext cx="672125" cy="6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9376" y="4166406"/>
            <a:ext cx="672125" cy="68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6464" y="4139941"/>
            <a:ext cx="672125" cy="68471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93988" y="4099916"/>
            <a:ext cx="672125" cy="68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60151" y="4099929"/>
            <a:ext cx="672100" cy="68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08203" y="2770950"/>
            <a:ext cx="672100" cy="67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4788" y="2757965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9"/>
          <p:cNvSpPr/>
          <p:nvPr/>
        </p:nvSpPr>
        <p:spPr>
          <a:xfrm rot="2872093">
            <a:off x="7263868" y="3589142"/>
            <a:ext cx="1148861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85" name="Google Shape;285;p19"/>
          <p:cNvSpPr/>
          <p:nvPr/>
        </p:nvSpPr>
        <p:spPr>
          <a:xfrm rot="1805723">
            <a:off x="4610668" y="2189085"/>
            <a:ext cx="1782264" cy="3387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86" name="Google Shape;286;p19"/>
          <p:cNvSpPr/>
          <p:nvPr/>
        </p:nvSpPr>
        <p:spPr>
          <a:xfrm rot="-1805723" flipH="1">
            <a:off x="5383256" y="2189097"/>
            <a:ext cx="1782264" cy="33873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87" name="Google Shape;287;p19"/>
          <p:cNvSpPr/>
          <p:nvPr/>
        </p:nvSpPr>
        <p:spPr>
          <a:xfrm rot="5401305">
            <a:off x="4134863" y="2269729"/>
            <a:ext cx="7902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88" name="Google Shape;288;p19"/>
          <p:cNvSpPr/>
          <p:nvPr/>
        </p:nvSpPr>
        <p:spPr>
          <a:xfrm rot="-5401305" flipH="1">
            <a:off x="6851125" y="2269741"/>
            <a:ext cx="7902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89" name="Google Shape;289;p19"/>
          <p:cNvSpPr/>
          <p:nvPr/>
        </p:nvSpPr>
        <p:spPr>
          <a:xfrm rot="2871882">
            <a:off x="6236309" y="3621842"/>
            <a:ext cx="1061139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90" name="Google Shape;29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76002" y="1371889"/>
            <a:ext cx="672124" cy="67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147215" y="2757979"/>
            <a:ext cx="672125" cy="68471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9"/>
          <p:cNvSpPr/>
          <p:nvPr/>
        </p:nvSpPr>
        <p:spPr>
          <a:xfrm rot="1386445">
            <a:off x="4766323" y="2130899"/>
            <a:ext cx="2500407" cy="3388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93" name="Google Shape;293;p19"/>
          <p:cNvSpPr/>
          <p:nvPr/>
        </p:nvSpPr>
        <p:spPr>
          <a:xfrm rot="-1386445" flipH="1">
            <a:off x="4509461" y="2130914"/>
            <a:ext cx="2500407" cy="33885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94" name="Google Shape;294;p19"/>
          <p:cNvSpPr/>
          <p:nvPr/>
        </p:nvSpPr>
        <p:spPr>
          <a:xfrm rot="-8100000">
            <a:off x="4584792" y="3588571"/>
            <a:ext cx="1081025" cy="33856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/>
              <a:t> </a:t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 rot="5402593">
            <a:off x="4132251" y="3624277"/>
            <a:ext cx="7956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96" name="Google Shape;296;p19"/>
          <p:cNvSpPr/>
          <p:nvPr/>
        </p:nvSpPr>
        <p:spPr>
          <a:xfrm rot="-3014069">
            <a:off x="3480144" y="3596873"/>
            <a:ext cx="1044013" cy="33870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97" name="Google Shape;297;p19"/>
          <p:cNvSpPr/>
          <p:nvPr/>
        </p:nvSpPr>
        <p:spPr>
          <a:xfrm rot="5402593">
            <a:off x="6873775" y="3589177"/>
            <a:ext cx="795600" cy="338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  <p:sp>
        <p:nvSpPr>
          <p:cNvPr id="298" name="Google Shape;298;p19"/>
          <p:cNvSpPr/>
          <p:nvPr/>
        </p:nvSpPr>
        <p:spPr>
          <a:xfrm rot="2872334">
            <a:off x="5472975" y="3610294"/>
            <a:ext cx="1172655" cy="33876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9" name="Google Shape;299;p19"/>
          <p:cNvSpPr/>
          <p:nvPr/>
        </p:nvSpPr>
        <p:spPr>
          <a:xfrm rot="1908337">
            <a:off x="6466746" y="3549042"/>
            <a:ext cx="1568764" cy="33867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35CDD6-BCC6-7F3F-D31B-6F03FD46F3C5}"/>
              </a:ext>
            </a:extLst>
          </p:cNvPr>
          <p:cNvCxnSpPr>
            <a:cxnSpLocks/>
          </p:cNvCxnSpPr>
          <p:nvPr/>
        </p:nvCxnSpPr>
        <p:spPr>
          <a:xfrm flipH="1">
            <a:off x="577082" y="763151"/>
            <a:ext cx="702439" cy="566555"/>
          </a:xfrm>
          <a:prstGeom prst="straightConnector1">
            <a:avLst/>
          </a:prstGeom>
          <a:ln w="38100">
            <a:solidFill>
              <a:srgbClr val="FFEAE8"/>
            </a:solidFill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FB6819-F85E-E609-E8A2-C601C1A6329C}"/>
              </a:ext>
            </a:extLst>
          </p:cNvPr>
          <p:cNvCxnSpPr>
            <a:cxnSpLocks/>
          </p:cNvCxnSpPr>
          <p:nvPr/>
        </p:nvCxnSpPr>
        <p:spPr>
          <a:xfrm>
            <a:off x="859323" y="2184818"/>
            <a:ext cx="121415" cy="553195"/>
          </a:xfrm>
          <a:prstGeom prst="straightConnector1">
            <a:avLst/>
          </a:prstGeom>
          <a:ln w="38100">
            <a:solidFill>
              <a:srgbClr val="FFF5F5"/>
            </a:solidFill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853CC4E-E515-C4F8-5BE9-25CE87FE357B}"/>
              </a:ext>
            </a:extLst>
          </p:cNvPr>
          <p:cNvGrpSpPr/>
          <p:nvPr/>
        </p:nvGrpSpPr>
        <p:grpSpPr>
          <a:xfrm>
            <a:off x="395363" y="3377792"/>
            <a:ext cx="1508064" cy="560117"/>
            <a:chOff x="7408687" y="3055773"/>
            <a:chExt cx="1508064" cy="5601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91DBAF-4B49-0EBB-8647-8001091B4C36}"/>
                </a:ext>
              </a:extLst>
            </p:cNvPr>
            <p:cNvSpPr txBox="1"/>
            <p:nvPr/>
          </p:nvSpPr>
          <p:spPr>
            <a:xfrm>
              <a:off x="7533480" y="3308113"/>
              <a:ext cx="138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7</a:t>
              </a:r>
              <a:r>
                <a:rPr lang="en-US" dirty="0">
                  <a:solidFill>
                    <a:schemeClr val="tx1"/>
                  </a:solidFill>
                </a:rPr>
                <a:t>+</a:t>
              </a: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38</a:t>
              </a:r>
              <a:r>
                <a:rPr lang="en-US" dirty="0">
                  <a:solidFill>
                    <a:schemeClr val="tx1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58</a:t>
              </a:r>
              <a:r>
                <a:rPr lang="en-US" dirty="0">
                  <a:solidFill>
                    <a:schemeClr val="tx1"/>
                  </a:solidFill>
                </a:rPr>
                <a:t>=103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E782BC-1659-D265-51EB-3CEF4D39A788}"/>
                </a:ext>
              </a:extLst>
            </p:cNvPr>
            <p:cNvSpPr txBox="1"/>
            <p:nvPr/>
          </p:nvSpPr>
          <p:spPr>
            <a:xfrm>
              <a:off x="7510552" y="3055773"/>
              <a:ext cx="1383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74</a:t>
              </a:r>
              <a:r>
                <a:rPr lang="en-US" dirty="0">
                  <a:solidFill>
                    <a:schemeClr val="tx1"/>
                  </a:solidFill>
                </a:rPr>
                <a:t>+</a:t>
              </a:r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12</a:t>
              </a:r>
              <a:r>
                <a:rPr lang="en-US" dirty="0">
                  <a:solidFill>
                    <a:schemeClr val="tx1"/>
                  </a:solidFill>
                </a:rPr>
                <a:t>+</a:t>
              </a:r>
              <a:r>
                <a:rPr lang="en-US" dirty="0">
                  <a:solidFill>
                    <a:srgbClr val="7030A0"/>
                  </a:solidFill>
                </a:rPr>
                <a:t>17</a:t>
              </a:r>
              <a:r>
                <a:rPr lang="en-US" dirty="0">
                  <a:solidFill>
                    <a:schemeClr val="tx1"/>
                  </a:solidFill>
                </a:rPr>
                <a:t>=103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pic>
          <p:nvPicPr>
            <p:cNvPr id="8" name="Google Shape;71;p14">
              <a:extLst>
                <a:ext uri="{FF2B5EF4-FFF2-40B4-BE49-F238E27FC236}">
                  <a16:creationId xmlns:a16="http://schemas.microsoft.com/office/drawing/2014/main" id="{44455CEF-04F2-5063-F7ED-3594FECD5E4D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t="20496"/>
            <a:stretch/>
          </p:blipFill>
          <p:spPr>
            <a:xfrm>
              <a:off x="7419111" y="3377571"/>
              <a:ext cx="182881" cy="182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84;p14">
              <a:extLst>
                <a:ext uri="{FF2B5EF4-FFF2-40B4-BE49-F238E27FC236}">
                  <a16:creationId xmlns:a16="http://schemas.microsoft.com/office/drawing/2014/main" id="{6792B178-CDD3-2B64-B735-412448C6ED6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8687" y="3126103"/>
              <a:ext cx="182880" cy="1828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46D82B9-1EF9-5167-4CB0-9322999306A8}"/>
              </a:ext>
            </a:extLst>
          </p:cNvPr>
          <p:cNvSpPr txBox="1"/>
          <p:nvPr/>
        </p:nvSpPr>
        <p:spPr>
          <a:xfrm>
            <a:off x="196623" y="83747"/>
            <a:ext cx="2155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Forward</a:t>
            </a:r>
            <a:r>
              <a:rPr lang="en-IL" sz="70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Prediction</a:t>
            </a:r>
            <a:endParaRPr lang="en-IL" sz="1200" dirty="0">
              <a:solidFill>
                <a:srgbClr val="FF0000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DCACC5-D4A2-7CB4-6AFF-824ED45B2479}"/>
              </a:ext>
            </a:extLst>
          </p:cNvPr>
          <p:cNvGrpSpPr/>
          <p:nvPr/>
        </p:nvGrpSpPr>
        <p:grpSpPr>
          <a:xfrm>
            <a:off x="388123" y="536827"/>
            <a:ext cx="1595642" cy="2329327"/>
            <a:chOff x="7228095" y="452060"/>
            <a:chExt cx="1595642" cy="23293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CD3B070-0F6D-A1FF-1887-70AF5E6BB6C8}"/>
                </a:ext>
              </a:extLst>
            </p:cNvPr>
            <p:cNvGrpSpPr/>
            <p:nvPr/>
          </p:nvGrpSpPr>
          <p:grpSpPr>
            <a:xfrm>
              <a:off x="7228095" y="452060"/>
              <a:ext cx="1586701" cy="914774"/>
              <a:chOff x="7335746" y="457519"/>
              <a:chExt cx="1586701" cy="914774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9244C47-B164-FEC9-BEC0-4A7201969D85}"/>
                  </a:ext>
                </a:extLst>
              </p:cNvPr>
              <p:cNvCxnSpPr>
                <a:cxnSpLocks/>
                <a:stCxn id="81" idx="2"/>
                <a:endCxn id="76" idx="0"/>
              </p:cNvCxnSpPr>
              <p:nvPr/>
            </p:nvCxnSpPr>
            <p:spPr>
              <a:xfrm flipH="1">
                <a:off x="7420346" y="626719"/>
                <a:ext cx="904277" cy="557398"/>
              </a:xfrm>
              <a:prstGeom prst="straightConnector1">
                <a:avLst/>
              </a:prstGeom>
              <a:ln w="38100">
                <a:solidFill>
                  <a:srgbClr val="FFF5F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FB70546-FAC7-752F-3225-B62BC5D88D8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95217" y="517219"/>
                <a:ext cx="1463080" cy="792000"/>
                <a:chOff x="300740" y="311941"/>
                <a:chExt cx="1743370" cy="943727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C87F7628-1EEC-D573-B94E-4B3CB46BF11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00740" y="753429"/>
                  <a:ext cx="1743370" cy="502239"/>
                  <a:chOff x="1517874" y="2913389"/>
                  <a:chExt cx="9296211" cy="2678092"/>
                </a:xfrm>
              </p:grpSpPr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234B485B-226A-DEA7-D4F6-FF3DDF44BFC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08198" y="2914192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AB6F016B-E39F-4066-75B0-9D910BD50C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838537" y="2913389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F05FA45D-D145-71E4-1C06-6077122B26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951644" y="2942663"/>
                    <a:ext cx="326338" cy="32633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A72DD4B9-3A46-EF5B-CD0E-9D2926757B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494743" y="5266035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379AF0B1-981D-9E26-3E82-19664FAA86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47514" y="5265147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5DEE7CC4-DCC3-740F-2C18-7C2FB85504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29922" y="5265144"/>
                    <a:ext cx="326338" cy="32633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373E46FA-C6B7-33E7-D890-92D8232BF1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12337" y="5270061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6850E739-526E-562E-284F-8AD7487E02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365103" y="5265147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3" name="Oval 92">
                    <a:extLst>
                      <a:ext uri="{FF2B5EF4-FFF2-40B4-BE49-F238E27FC236}">
                        <a16:creationId xmlns:a16="http://schemas.microsoft.com/office/drawing/2014/main" id="{AEEAEDC4-FCE6-76DF-398F-DFB2B284F4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17874" y="5271618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E6452D62-D1C4-236A-D700-6D33290F327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800285" y="5266304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0EF0C107-7707-0DAE-DB04-1CB6EF71AE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082697" y="5265147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5CBD813-D06A-8159-143B-4055675275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4200" y="311941"/>
                  <a:ext cx="59888" cy="598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\\</a:t>
                  </a: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976189FA-A40C-9B3C-3C7B-E3CFD08919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3774" y="312084"/>
                  <a:ext cx="61200" cy="61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5F8746EC-CEFD-D1F6-BFF3-6F0B12429D73}"/>
                  </a:ext>
                </a:extLst>
              </p:cNvPr>
              <p:cNvCxnSpPr>
                <a:cxnSpLocks/>
                <a:stCxn id="81" idx="2"/>
                <a:endCxn id="75" idx="0"/>
              </p:cNvCxnSpPr>
              <p:nvPr/>
            </p:nvCxnSpPr>
            <p:spPr>
              <a:xfrm flipH="1">
                <a:off x="8028888" y="626719"/>
                <a:ext cx="295735" cy="551703"/>
              </a:xfrm>
              <a:prstGeom prst="straightConnector1">
                <a:avLst/>
              </a:prstGeom>
              <a:ln w="38100">
                <a:solidFill>
                  <a:srgbClr val="FFE4E1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A191FD1-9784-CB9B-8180-D18EA7C81CC2}"/>
                  </a:ext>
                </a:extLst>
              </p:cNvPr>
              <p:cNvCxnSpPr>
                <a:cxnSpLocks/>
                <a:stCxn id="81" idx="2"/>
                <a:endCxn id="74" idx="0"/>
              </p:cNvCxnSpPr>
              <p:nvPr/>
            </p:nvCxnSpPr>
            <p:spPr>
              <a:xfrm flipH="1">
                <a:off x="8243184" y="626719"/>
                <a:ext cx="81439" cy="564029"/>
              </a:xfrm>
              <a:prstGeom prst="straightConnector1">
                <a:avLst/>
              </a:prstGeom>
              <a:ln w="38100">
                <a:solidFill>
                  <a:srgbClr val="FFF5F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9AFE653-0DC9-E84C-7AB7-35D78739FEB4}"/>
                  </a:ext>
                </a:extLst>
              </p:cNvPr>
              <p:cNvCxnSpPr>
                <a:cxnSpLocks/>
                <a:stCxn id="81" idx="2"/>
                <a:endCxn id="73" idx="0"/>
              </p:cNvCxnSpPr>
              <p:nvPr/>
            </p:nvCxnSpPr>
            <p:spPr>
              <a:xfrm>
                <a:off x="8324623" y="626719"/>
                <a:ext cx="513224" cy="567129"/>
              </a:xfrm>
              <a:prstGeom prst="straightConnector1">
                <a:avLst/>
              </a:prstGeom>
              <a:ln w="38100">
                <a:solidFill>
                  <a:srgbClr val="FFE4E1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722C89C-CB06-F740-B481-97A2225C5194}"/>
                  </a:ext>
                </a:extLst>
              </p:cNvPr>
              <p:cNvCxnSpPr>
                <a:cxnSpLocks/>
                <a:stCxn id="81" idx="2"/>
                <a:endCxn id="69" idx="0"/>
              </p:cNvCxnSpPr>
              <p:nvPr/>
            </p:nvCxnSpPr>
            <p:spPr>
              <a:xfrm flipH="1">
                <a:off x="8263182" y="626719"/>
                <a:ext cx="61441" cy="203912"/>
              </a:xfrm>
              <a:prstGeom prst="straightConnector1">
                <a:avLst/>
              </a:prstGeom>
              <a:ln w="38100">
                <a:solidFill>
                  <a:srgbClr val="FFF4F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E0804EB-E501-A181-15A4-FDDF138763B7}"/>
                  </a:ext>
                </a:extLst>
              </p:cNvPr>
              <p:cNvCxnSpPr>
                <a:cxnSpLocks/>
                <a:stCxn id="81" idx="2"/>
                <a:endCxn id="70" idx="0"/>
              </p:cNvCxnSpPr>
              <p:nvPr/>
            </p:nvCxnSpPr>
            <p:spPr>
              <a:xfrm flipH="1">
                <a:off x="7609668" y="626719"/>
                <a:ext cx="714955" cy="206394"/>
              </a:xfrm>
              <a:prstGeom prst="straightConnector1">
                <a:avLst/>
              </a:prstGeom>
              <a:ln w="38100">
                <a:solidFill>
                  <a:srgbClr val="FFF4F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1CB16C0A-3D4B-8116-0CAF-8889C8375067}"/>
                  </a:ext>
                </a:extLst>
              </p:cNvPr>
              <p:cNvCxnSpPr>
                <a:cxnSpLocks/>
                <a:stCxn id="81" idx="2"/>
                <a:endCxn id="63" idx="0"/>
              </p:cNvCxnSpPr>
              <p:nvPr/>
            </p:nvCxnSpPr>
            <p:spPr>
              <a:xfrm>
                <a:off x="8324623" y="626719"/>
                <a:ext cx="104034" cy="564446"/>
              </a:xfrm>
              <a:prstGeom prst="straightConnector1">
                <a:avLst/>
              </a:prstGeom>
              <a:ln w="38100">
                <a:solidFill>
                  <a:srgbClr val="FFEAE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Google Shape;79;p14">
                <a:extLst>
                  <a:ext uri="{FF2B5EF4-FFF2-40B4-BE49-F238E27FC236}">
                    <a16:creationId xmlns:a16="http://schemas.microsoft.com/office/drawing/2014/main" id="{A80646BC-2A56-FC6D-3A4A-5374EAFFC73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512521" y="831247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76;p14">
                <a:extLst>
                  <a:ext uri="{FF2B5EF4-FFF2-40B4-BE49-F238E27FC236}">
                    <a16:creationId xmlns:a16="http://schemas.microsoft.com/office/drawing/2014/main" id="{EDDEA563-15E8-FB2E-8DDC-C788C105C7E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344057" y="1191165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64" name="Google Shape;70;p14">
                <a:extLst>
                  <a:ext uri="{FF2B5EF4-FFF2-40B4-BE49-F238E27FC236}">
                    <a16:creationId xmlns:a16="http://schemas.microsoft.com/office/drawing/2014/main" id="{8DF8995D-6E70-9CE8-1C53-12F604CFF93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537585" y="1193273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144E11A-B78F-B231-2AA4-72CDC60E61FE}"/>
                  </a:ext>
                </a:extLst>
              </p:cNvPr>
              <p:cNvCxnSpPr>
                <a:cxnSpLocks/>
                <a:stCxn id="81" idx="2"/>
                <a:endCxn id="62" idx="0"/>
              </p:cNvCxnSpPr>
              <p:nvPr/>
            </p:nvCxnSpPr>
            <p:spPr>
              <a:xfrm>
                <a:off x="8324623" y="626719"/>
                <a:ext cx="272498" cy="204528"/>
              </a:xfrm>
              <a:prstGeom prst="straightConnector1">
                <a:avLst/>
              </a:prstGeom>
              <a:ln w="38100">
                <a:solidFill>
                  <a:srgbClr val="FF9287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9" name="Google Shape;78;p14">
                <a:extLst>
                  <a:ext uri="{FF2B5EF4-FFF2-40B4-BE49-F238E27FC236}">
                    <a16:creationId xmlns:a16="http://schemas.microsoft.com/office/drawing/2014/main" id="{929859CB-A289-1D1C-885F-F183658C9EF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178582" y="830631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70" name="Google Shape;72;p14">
                <a:extLst>
                  <a:ext uri="{FF2B5EF4-FFF2-40B4-BE49-F238E27FC236}">
                    <a16:creationId xmlns:a16="http://schemas.microsoft.com/office/drawing/2014/main" id="{11E2BC17-AE83-3809-99E6-AA619301A3D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25068" y="833113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C07B989-EF05-6432-DB30-3EC7FA6A3B1E}"/>
                  </a:ext>
                </a:extLst>
              </p:cNvPr>
              <p:cNvCxnSpPr>
                <a:cxnSpLocks/>
                <a:stCxn id="81" idx="2"/>
                <a:endCxn id="79" idx="0"/>
              </p:cNvCxnSpPr>
              <p:nvPr/>
            </p:nvCxnSpPr>
            <p:spPr>
              <a:xfrm flipH="1">
                <a:off x="7945869" y="626719"/>
                <a:ext cx="378754" cy="208058"/>
              </a:xfrm>
              <a:prstGeom prst="straightConnector1">
                <a:avLst/>
              </a:prstGeom>
              <a:ln w="38100">
                <a:solidFill>
                  <a:srgbClr val="FF9287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Google Shape;77;p14">
                <a:extLst>
                  <a:ext uri="{FF2B5EF4-FFF2-40B4-BE49-F238E27FC236}">
                    <a16:creationId xmlns:a16="http://schemas.microsoft.com/office/drawing/2014/main" id="{CEBE8153-88DE-ECD6-5A9E-A7D9E08AE17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552489" y="1203093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73" name="Google Shape;75;p14">
                <a:extLst>
                  <a:ext uri="{FF2B5EF4-FFF2-40B4-BE49-F238E27FC236}">
                    <a16:creationId xmlns:a16="http://schemas.microsoft.com/office/drawing/2014/main" id="{BE5FB607-B184-F83B-A4F2-3A5E5EA79D2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8753247" y="1193848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4C87300B-3BDE-CE64-490D-0AD171CB5BE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8584" y="1190748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75" name="Picture 74" descr="Icon&#10;&#10;Description automatically generated">
                <a:extLst>
                  <a:ext uri="{FF2B5EF4-FFF2-40B4-BE49-F238E27FC236}">
                    <a16:creationId xmlns:a16="http://schemas.microsoft.com/office/drawing/2014/main" id="{633D8BF7-9FD6-9E0C-1CC4-45B4B5E4D6F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44288" y="1178422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76" name="Google Shape;74;p14">
                <a:extLst>
                  <a:ext uri="{FF2B5EF4-FFF2-40B4-BE49-F238E27FC236}">
                    <a16:creationId xmlns:a16="http://schemas.microsoft.com/office/drawing/2014/main" id="{B4C5EB34-DDF3-C8C4-DFE6-D51D2853EB1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7335746" y="1184117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77" name="Google Shape;73;p14">
                <a:extLst>
                  <a:ext uri="{FF2B5EF4-FFF2-40B4-BE49-F238E27FC236}">
                    <a16:creationId xmlns:a16="http://schemas.microsoft.com/office/drawing/2014/main" id="{8F7C9ED1-96B1-C211-E2FB-D7AB371D904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748229" y="1198528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108CCB2F-74D9-6C94-0BB0-8251F7F93798}"/>
                  </a:ext>
                </a:extLst>
              </p:cNvPr>
              <p:cNvCxnSpPr>
                <a:cxnSpLocks/>
                <a:stCxn id="81" idx="2"/>
                <a:endCxn id="72" idx="0"/>
              </p:cNvCxnSpPr>
              <p:nvPr/>
            </p:nvCxnSpPr>
            <p:spPr>
              <a:xfrm>
                <a:off x="8324623" y="626719"/>
                <a:ext cx="312466" cy="576374"/>
              </a:xfrm>
              <a:prstGeom prst="straightConnector1">
                <a:avLst/>
              </a:prstGeom>
              <a:ln w="38100">
                <a:solidFill>
                  <a:srgbClr val="FFBCB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9" name="Google Shape;85;p14">
                <a:extLst>
                  <a:ext uri="{FF2B5EF4-FFF2-40B4-BE49-F238E27FC236}">
                    <a16:creationId xmlns:a16="http://schemas.microsoft.com/office/drawing/2014/main" id="{E11237F7-506A-4E17-C435-DD313D656BC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7861269" y="834777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E88D7002-DB2D-0507-9309-F9EF23773668}"/>
                  </a:ext>
                </a:extLst>
              </p:cNvPr>
              <p:cNvCxnSpPr>
                <a:cxnSpLocks/>
                <a:stCxn id="81" idx="2"/>
                <a:endCxn id="77" idx="0"/>
              </p:cNvCxnSpPr>
              <p:nvPr/>
            </p:nvCxnSpPr>
            <p:spPr>
              <a:xfrm flipH="1">
                <a:off x="7832829" y="626719"/>
                <a:ext cx="491794" cy="571809"/>
              </a:xfrm>
              <a:prstGeom prst="straightConnector1">
                <a:avLst/>
              </a:prstGeom>
              <a:ln w="38100">
                <a:solidFill>
                  <a:srgbClr val="FFBCB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Google Shape;84;p14">
                <a:extLst>
                  <a:ext uri="{FF2B5EF4-FFF2-40B4-BE49-F238E27FC236}">
                    <a16:creationId xmlns:a16="http://schemas.microsoft.com/office/drawing/2014/main" id="{362365FC-DC0A-37E6-EBB4-E39DB101220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240023" y="457519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09292F-ECEC-B590-27D4-BD32E0FBE781}"/>
                </a:ext>
              </a:extLst>
            </p:cNvPr>
            <p:cNvGrpSpPr/>
            <p:nvPr/>
          </p:nvGrpSpPr>
          <p:grpSpPr>
            <a:xfrm>
              <a:off x="7239093" y="1873725"/>
              <a:ext cx="1584644" cy="907660"/>
              <a:chOff x="5143024" y="1005725"/>
              <a:chExt cx="1584644" cy="907660"/>
            </a:xfrm>
          </p:grpSpPr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9489EC8-537F-466F-DC37-083E89864220}"/>
                  </a:ext>
                </a:extLst>
              </p:cNvPr>
              <p:cNvCxnSpPr>
                <a:cxnSpLocks/>
                <a:stCxn id="43" idx="2"/>
                <a:endCxn id="38" idx="0"/>
              </p:cNvCxnSpPr>
              <p:nvPr/>
            </p:nvCxnSpPr>
            <p:spPr>
              <a:xfrm>
                <a:off x="5700706" y="1174925"/>
                <a:ext cx="942362" cy="564474"/>
              </a:xfrm>
              <a:prstGeom prst="straightConnector1">
                <a:avLst/>
              </a:prstGeom>
              <a:ln w="38100">
                <a:solidFill>
                  <a:srgbClr val="FFF5F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4067394-71C3-AEAC-5DD3-747A3E91C2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8512" y="1068131"/>
                <a:ext cx="50260" cy="502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\\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033FD4B-1FCF-834D-38E0-4856C8850FE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97250" y="1438766"/>
                <a:ext cx="1463080" cy="421366"/>
                <a:chOff x="1517874" y="2914192"/>
                <a:chExt cx="9296211" cy="2677289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F1F5044-9E42-DE58-85D6-661FB300D7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08198" y="2914192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4605D49F-3618-95F8-AE70-C1AF13F5E66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1644" y="2942663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36D116D-4891-8E21-7F22-52ECBB41F1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94743" y="5266035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BA26473-D7A0-E225-F567-E1E3DEB523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47514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50B811A-5769-D3F5-FC42-75A4421F53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29922" y="5265144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DE1A47DD-097A-5B41-2F4E-60EC8BCDE35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12337" y="5270061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06989D3-A3A8-DC06-76A6-2D98D42A19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65103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C802CC21-1D73-0699-2D1E-471B0364E2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874" y="5271618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40361867-D5DE-55E5-D4D4-156B882D52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00285" y="5266304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8E5B6A64-BC3C-2312-19A8-60B4C721F4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82697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2871DFC-BE41-834D-408E-B77C77520F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06159" y="1068251"/>
                <a:ext cx="51361" cy="513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Google Shape;79;p14">
                <a:extLst>
                  <a:ext uri="{FF2B5EF4-FFF2-40B4-BE49-F238E27FC236}">
                    <a16:creationId xmlns:a16="http://schemas.microsoft.com/office/drawing/2014/main" id="{61B51124-BE71-EF15-8564-E8C2F853DED0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97729" y="1364852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E446AC5-CAF0-378B-FA75-AA46369BE922}"/>
                  </a:ext>
                </a:extLst>
              </p:cNvPr>
              <p:cNvCxnSpPr>
                <a:cxnSpLocks/>
                <a:stCxn id="43" idx="2"/>
                <a:endCxn id="37" idx="0"/>
              </p:cNvCxnSpPr>
              <p:nvPr/>
            </p:nvCxnSpPr>
            <p:spPr>
              <a:xfrm>
                <a:off x="5700706" y="1174925"/>
                <a:ext cx="725226" cy="557445"/>
              </a:xfrm>
              <a:prstGeom prst="straightConnector1">
                <a:avLst/>
              </a:prstGeom>
              <a:ln w="38100">
                <a:solidFill>
                  <a:srgbClr val="FFEAE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86EA456-5A75-79AE-048A-EB4FED886EB6}"/>
                  </a:ext>
                </a:extLst>
              </p:cNvPr>
              <p:cNvCxnSpPr>
                <a:cxnSpLocks/>
                <a:stCxn id="43" idx="2"/>
                <a:endCxn id="41" idx="0"/>
              </p:cNvCxnSpPr>
              <p:nvPr/>
            </p:nvCxnSpPr>
            <p:spPr>
              <a:xfrm flipH="1">
                <a:off x="5227624" y="1174925"/>
                <a:ext cx="473082" cy="569260"/>
              </a:xfrm>
              <a:prstGeom prst="straightConnector1">
                <a:avLst/>
              </a:prstGeom>
              <a:ln w="38100">
                <a:solidFill>
                  <a:srgbClr val="FFE4E1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6B24D3E-3F8B-A70B-2B4D-7EF389EE9BEA}"/>
                  </a:ext>
                </a:extLst>
              </p:cNvPr>
              <p:cNvCxnSpPr>
                <a:cxnSpLocks/>
                <a:stCxn id="43" idx="2"/>
                <a:endCxn id="18" idx="0"/>
              </p:cNvCxnSpPr>
              <p:nvPr/>
            </p:nvCxnSpPr>
            <p:spPr>
              <a:xfrm>
                <a:off x="5700706" y="1174925"/>
                <a:ext cx="681623" cy="189927"/>
              </a:xfrm>
              <a:prstGeom prst="straightConnector1">
                <a:avLst/>
              </a:prstGeom>
              <a:ln w="38100">
                <a:solidFill>
                  <a:srgbClr val="FFF4F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75ADBB5-BA76-7ABB-F6E3-F19B95AB1896}"/>
                  </a:ext>
                </a:extLst>
              </p:cNvPr>
              <p:cNvCxnSpPr>
                <a:cxnSpLocks/>
                <a:stCxn id="43" idx="2"/>
                <a:endCxn id="31" idx="0"/>
              </p:cNvCxnSpPr>
              <p:nvPr/>
            </p:nvCxnSpPr>
            <p:spPr>
              <a:xfrm flipH="1">
                <a:off x="5406315" y="1174925"/>
                <a:ext cx="294391" cy="549474"/>
              </a:xfrm>
              <a:prstGeom prst="straightConnector1">
                <a:avLst/>
              </a:prstGeom>
              <a:ln w="38100">
                <a:solidFill>
                  <a:srgbClr val="FFBEB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5BAF7BD-2AEE-78A9-98E0-1C65CB1D50EC}"/>
                  </a:ext>
                </a:extLst>
              </p:cNvPr>
              <p:cNvCxnSpPr>
                <a:cxnSpLocks/>
                <a:stCxn id="43" idx="2"/>
                <a:endCxn id="30" idx="0"/>
              </p:cNvCxnSpPr>
              <p:nvPr/>
            </p:nvCxnSpPr>
            <p:spPr>
              <a:xfrm>
                <a:off x="5700706" y="1174925"/>
                <a:ext cx="519817" cy="547682"/>
              </a:xfrm>
              <a:prstGeom prst="straightConnector1">
                <a:avLst/>
              </a:prstGeom>
              <a:ln w="38100">
                <a:solidFill>
                  <a:srgbClr val="FFBEB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742CF94-5098-1D26-5464-66B8611B2962}"/>
                  </a:ext>
                </a:extLst>
              </p:cNvPr>
              <p:cNvCxnSpPr>
                <a:cxnSpLocks/>
                <a:stCxn id="43" idx="2"/>
                <a:endCxn id="42" idx="0"/>
              </p:cNvCxnSpPr>
              <p:nvPr/>
            </p:nvCxnSpPr>
            <p:spPr>
              <a:xfrm>
                <a:off x="5700706" y="1174925"/>
                <a:ext cx="42567" cy="189241"/>
              </a:xfrm>
              <a:prstGeom prst="straightConnector1">
                <a:avLst/>
              </a:prstGeom>
              <a:ln w="38100">
                <a:solidFill>
                  <a:srgbClr val="FFF4F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1666C0E9-FC4B-4E1B-ADD4-757942068784}"/>
                  </a:ext>
                </a:extLst>
              </p:cNvPr>
              <p:cNvCxnSpPr>
                <a:cxnSpLocks/>
                <a:stCxn id="43" idx="2"/>
                <a:endCxn id="36" idx="0"/>
              </p:cNvCxnSpPr>
              <p:nvPr/>
            </p:nvCxnSpPr>
            <p:spPr>
              <a:xfrm flipH="1">
                <a:off x="5404924" y="1174925"/>
                <a:ext cx="295782" cy="190963"/>
              </a:xfrm>
              <a:prstGeom prst="straightConnector1">
                <a:avLst/>
              </a:prstGeom>
              <a:ln w="38100">
                <a:solidFill>
                  <a:srgbClr val="FF968C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BFA5CEA-8663-8D26-E374-1D6311EDFC3C}"/>
                  </a:ext>
                </a:extLst>
              </p:cNvPr>
              <p:cNvCxnSpPr>
                <a:cxnSpLocks/>
                <a:stCxn id="43" idx="2"/>
                <a:endCxn id="35" idx="0"/>
              </p:cNvCxnSpPr>
              <p:nvPr/>
            </p:nvCxnSpPr>
            <p:spPr>
              <a:xfrm>
                <a:off x="5700706" y="1174925"/>
                <a:ext cx="365738" cy="176900"/>
              </a:xfrm>
              <a:prstGeom prst="straightConnector1">
                <a:avLst/>
              </a:prstGeom>
              <a:ln w="38100">
                <a:solidFill>
                  <a:srgbClr val="FF968C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080FA49-2166-59E8-B5DF-E552C26E93A9}"/>
                  </a:ext>
                </a:extLst>
              </p:cNvPr>
              <p:cNvCxnSpPr>
                <a:cxnSpLocks/>
                <a:stCxn id="43" idx="2"/>
                <a:endCxn id="29" idx="0"/>
              </p:cNvCxnSpPr>
              <p:nvPr/>
            </p:nvCxnSpPr>
            <p:spPr>
              <a:xfrm flipH="1">
                <a:off x="5618194" y="1174925"/>
                <a:ext cx="82512" cy="561240"/>
              </a:xfrm>
              <a:prstGeom prst="straightConnector1">
                <a:avLst/>
              </a:prstGeom>
              <a:ln w="38100">
                <a:solidFill>
                  <a:srgbClr val="FFEAE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35215C0-1D77-A559-1AAA-A8A0794F0D00}"/>
                  </a:ext>
                </a:extLst>
              </p:cNvPr>
              <p:cNvCxnSpPr>
                <a:cxnSpLocks/>
                <a:stCxn id="43" idx="2"/>
                <a:endCxn id="39" idx="0"/>
              </p:cNvCxnSpPr>
              <p:nvPr/>
            </p:nvCxnSpPr>
            <p:spPr>
              <a:xfrm>
                <a:off x="5700706" y="1174925"/>
                <a:ext cx="331509" cy="556155"/>
              </a:xfrm>
              <a:prstGeom prst="straightConnector1">
                <a:avLst/>
              </a:prstGeom>
              <a:ln w="38100">
                <a:solidFill>
                  <a:srgbClr val="FFE4E1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Google Shape;73;p14">
                <a:extLst>
                  <a:ext uri="{FF2B5EF4-FFF2-40B4-BE49-F238E27FC236}">
                    <a16:creationId xmlns:a16="http://schemas.microsoft.com/office/drawing/2014/main" id="{2B09310D-9ACA-AF30-0701-C735E9E2332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5533594" y="1736165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30" name="Google Shape;76;p14">
                <a:extLst>
                  <a:ext uri="{FF2B5EF4-FFF2-40B4-BE49-F238E27FC236}">
                    <a16:creationId xmlns:a16="http://schemas.microsoft.com/office/drawing/2014/main" id="{03E13A6D-651A-012F-BDC2-779C0FF2124F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35923" y="1722607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31" name="Google Shape;70;p14">
                <a:extLst>
                  <a:ext uri="{FF2B5EF4-FFF2-40B4-BE49-F238E27FC236}">
                    <a16:creationId xmlns:a16="http://schemas.microsoft.com/office/drawing/2014/main" id="{DE5FEB15-290B-017F-662D-9EABE1C1A08F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321715" y="1724399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35" name="Google Shape;78;p14">
                <a:extLst>
                  <a:ext uri="{FF2B5EF4-FFF2-40B4-BE49-F238E27FC236}">
                    <a16:creationId xmlns:a16="http://schemas.microsoft.com/office/drawing/2014/main" id="{75A9011D-FD3C-C03F-57B9-7FEDF39E1A18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981844" y="1351825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Google Shape;72;p14">
                <a:extLst>
                  <a:ext uri="{FF2B5EF4-FFF2-40B4-BE49-F238E27FC236}">
                    <a16:creationId xmlns:a16="http://schemas.microsoft.com/office/drawing/2014/main" id="{966C38E0-082D-146F-6470-614C86597330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320324" y="1365888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Google Shape;77;p14">
                <a:extLst>
                  <a:ext uri="{FF2B5EF4-FFF2-40B4-BE49-F238E27FC236}">
                    <a16:creationId xmlns:a16="http://schemas.microsoft.com/office/drawing/2014/main" id="{611D8B18-21E9-7EB4-7E8C-35A20162F942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341332" y="1732370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38" name="Google Shape;75;p14">
                <a:extLst>
                  <a:ext uri="{FF2B5EF4-FFF2-40B4-BE49-F238E27FC236}">
                    <a16:creationId xmlns:a16="http://schemas.microsoft.com/office/drawing/2014/main" id="{8843C29A-6A56-DAE8-A1E9-51A9FD23706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558468" y="1739399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07BAF5E3-6E14-F547-D24B-4191A435AA6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47615" y="1731080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40" name="Picture 39" descr="Icon&#10;&#10;Description automatically generated">
                <a:extLst>
                  <a:ext uri="{FF2B5EF4-FFF2-40B4-BE49-F238E27FC236}">
                    <a16:creationId xmlns:a16="http://schemas.microsoft.com/office/drawing/2014/main" id="{4B04E12F-EA5A-A1D9-F5A8-C7C4DDD28714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7520" y="1728120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41" name="Google Shape;74;p14">
                <a:extLst>
                  <a:ext uri="{FF2B5EF4-FFF2-40B4-BE49-F238E27FC236}">
                    <a16:creationId xmlns:a16="http://schemas.microsoft.com/office/drawing/2014/main" id="{968BCBDA-2061-35C7-CA1B-282DB93181F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143024" y="1744185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42" name="Google Shape;85;p14">
                <a:extLst>
                  <a:ext uri="{FF2B5EF4-FFF2-40B4-BE49-F238E27FC236}">
                    <a16:creationId xmlns:a16="http://schemas.microsoft.com/office/drawing/2014/main" id="{F9D2E9CB-7D8F-CEAA-D0ED-C4C9D758B861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5658673" y="1364166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" name="Google Shape;71;p14">
                <a:extLst>
                  <a:ext uri="{FF2B5EF4-FFF2-40B4-BE49-F238E27FC236}">
                    <a16:creationId xmlns:a16="http://schemas.microsoft.com/office/drawing/2014/main" id="{54D8EDFD-0939-C8F3-5DCB-D222439F907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alphaModFix/>
              </a:blip>
              <a:srcRect t="20496"/>
              <a:stretch/>
            </p:blipFill>
            <p:spPr>
              <a:xfrm>
                <a:off x="5616106" y="1005725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</p:pic>
        </p:grp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51E7AE8D-6B3C-356B-B589-152AA63B5D18}"/>
              </a:ext>
            </a:extLst>
          </p:cNvPr>
          <p:cNvSpPr/>
          <p:nvPr/>
        </p:nvSpPr>
        <p:spPr>
          <a:xfrm>
            <a:off x="606641" y="3093851"/>
            <a:ext cx="862379" cy="365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873DD51-9B86-DABB-3771-7D9D500582DC}"/>
              </a:ext>
            </a:extLst>
          </p:cNvPr>
          <p:cNvSpPr/>
          <p:nvPr/>
        </p:nvSpPr>
        <p:spPr>
          <a:xfrm>
            <a:off x="648109" y="3874435"/>
            <a:ext cx="862379" cy="365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659518-BC97-B862-1C1D-EAC735B3E40A}"/>
              </a:ext>
            </a:extLst>
          </p:cNvPr>
          <p:cNvGrpSpPr/>
          <p:nvPr/>
        </p:nvGrpSpPr>
        <p:grpSpPr>
          <a:xfrm>
            <a:off x="4064849" y="230277"/>
            <a:ext cx="3997886" cy="4716000"/>
            <a:chOff x="57437" y="-44395"/>
            <a:chExt cx="4040831" cy="506896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3F6C140-3EB1-192F-D377-7B705E73DDB3}"/>
                </a:ext>
              </a:extLst>
            </p:cNvPr>
            <p:cNvSpPr txBox="1"/>
            <p:nvPr/>
          </p:nvSpPr>
          <p:spPr>
            <a:xfrm rot="3575429">
              <a:off x="200445" y="4422102"/>
              <a:ext cx="7404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900" dirty="0"/>
                <a:t>Time</a:t>
              </a:r>
              <a:endParaRPr lang="en-IL" dirty="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60F3B11-EA5B-6D91-B6ED-96D57E93724D}"/>
                </a:ext>
              </a:extLst>
            </p:cNvPr>
            <p:cNvGrpSpPr/>
            <p:nvPr/>
          </p:nvGrpSpPr>
          <p:grpSpPr>
            <a:xfrm>
              <a:off x="57437" y="-44395"/>
              <a:ext cx="4040831" cy="5068962"/>
              <a:chOff x="57437" y="-44395"/>
              <a:chExt cx="4040831" cy="5068962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C1E3268-5DD0-03B3-2A6E-D1243F80192F}"/>
                  </a:ext>
                </a:extLst>
              </p:cNvPr>
              <p:cNvGrpSpPr/>
              <p:nvPr/>
            </p:nvGrpSpPr>
            <p:grpSpPr>
              <a:xfrm>
                <a:off x="57437" y="-44395"/>
                <a:ext cx="4040831" cy="5068962"/>
                <a:chOff x="57437" y="-44395"/>
                <a:chExt cx="4040831" cy="5068962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D7C51ED3-3232-B581-0181-1A9DA4738BAC}"/>
                    </a:ext>
                  </a:extLst>
                </p:cNvPr>
                <p:cNvSpPr txBox="1"/>
                <p:nvPr/>
              </p:nvSpPr>
              <p:spPr>
                <a:xfrm rot="3575429">
                  <a:off x="2754989" y="4429148"/>
                  <a:ext cx="74049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900" dirty="0"/>
                    <a:t>Time</a:t>
                  </a:r>
                  <a:endParaRPr lang="en-IL" dirty="0"/>
                </a:p>
              </p:txBody>
            </p:sp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DF8E45A4-C321-A0C9-8C29-EA1EDBEC682A}"/>
                    </a:ext>
                  </a:extLst>
                </p:cNvPr>
                <p:cNvGrpSpPr/>
                <p:nvPr/>
              </p:nvGrpSpPr>
              <p:grpSpPr>
                <a:xfrm>
                  <a:off x="57437" y="-44395"/>
                  <a:ext cx="4040831" cy="5068962"/>
                  <a:chOff x="57437" y="-44395"/>
                  <a:chExt cx="4040831" cy="5068962"/>
                </a:xfrm>
              </p:grpSpPr>
              <p:sp>
                <p:nvSpPr>
                  <p:cNvPr id="108" name="TextBox 107">
                    <a:extLst>
                      <a:ext uri="{FF2B5EF4-FFF2-40B4-BE49-F238E27FC236}">
                        <a16:creationId xmlns:a16="http://schemas.microsoft.com/office/drawing/2014/main" id="{2B172B81-B46C-10DC-32E4-FFA49D07E510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255" y="-44395"/>
                    <a:ext cx="134826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L" sz="1200" dirty="0"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State</a:t>
                    </a:r>
                    <a:r>
                      <a:rPr lang="en-IL" sz="800" dirty="0"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 </a:t>
                    </a:r>
                    <a:r>
                      <a:rPr lang="en-IL" sz="1200" dirty="0"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Space</a:t>
                    </a:r>
                  </a:p>
                </p:txBody>
              </p: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D4228741-2B7F-E193-D956-04DCCCA65CD2}"/>
                      </a:ext>
                    </a:extLst>
                  </p:cNvPr>
                  <p:cNvGrpSpPr/>
                  <p:nvPr/>
                </p:nvGrpSpPr>
                <p:grpSpPr>
                  <a:xfrm>
                    <a:off x="57437" y="3334960"/>
                    <a:ext cx="3924140" cy="315379"/>
                    <a:chOff x="2213973" y="3703746"/>
                    <a:chExt cx="4032606" cy="315379"/>
                  </a:xfrm>
                </p:grpSpPr>
                <p:sp>
                  <p:nvSpPr>
                    <p:cNvPr id="211" name="Arrow: Chevron 514">
                      <a:extLst>
                        <a:ext uri="{FF2B5EF4-FFF2-40B4-BE49-F238E27FC236}">
                          <a16:creationId xmlns:a16="http://schemas.microsoft.com/office/drawing/2014/main" id="{A5E1362E-18C9-C3D3-5DCF-1E7D0CFB4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13973" y="3703746"/>
                      <a:ext cx="1534062" cy="315379"/>
                    </a:xfrm>
                    <a:prstGeom prst="chevron">
                      <a:avLst/>
                    </a:pr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051" dirty="0">
                          <a:solidFill>
                            <a:schemeClr val="bg1"/>
                          </a:solidFill>
                        </a:rPr>
                        <a:t>Learning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12" name="Arrow: Chevron 515">
                      <a:extLst>
                        <a:ext uri="{FF2B5EF4-FFF2-40B4-BE49-F238E27FC236}">
                          <a16:creationId xmlns:a16="http://schemas.microsoft.com/office/drawing/2014/main" id="{15168760-D498-02D2-87CE-56B415F9C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5593" y="3703746"/>
                      <a:ext cx="1534062" cy="315379"/>
                    </a:xfrm>
                    <a:prstGeom prst="chevron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 Decision</a:t>
                      </a:r>
                    </a:p>
                  </p:txBody>
                </p:sp>
                <p:sp>
                  <p:nvSpPr>
                    <p:cNvPr id="213" name="Arrow: Chevron 517">
                      <a:extLst>
                        <a:ext uri="{FF2B5EF4-FFF2-40B4-BE49-F238E27FC236}">
                          <a16:creationId xmlns:a16="http://schemas.microsoft.com/office/drawing/2014/main" id="{63B7AC3E-77C3-D890-1FA6-97D86C829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1047" y="3703746"/>
                      <a:ext cx="1385532" cy="312443"/>
                    </a:xfrm>
                    <a:prstGeom prst="chevron">
                      <a:avLst/>
                    </a:prstGeom>
                    <a:solidFill>
                      <a:schemeClr val="bg2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Post Map-Change Decision</a:t>
                      </a:r>
                    </a:p>
                  </p:txBody>
                </p:sp>
              </p:grp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A9D24D91-32B8-2243-D48C-7BC8C8FA2F43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175" y="3045978"/>
                    <a:ext cx="134826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L" sz="1200" dirty="0">
                        <a:solidFill>
                          <a:schemeClr val="tx1"/>
                        </a:solidFill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Task</a:t>
                    </a:r>
                    <a:r>
                      <a:rPr lang="en-IL" sz="1000" dirty="0">
                        <a:solidFill>
                          <a:schemeClr val="tx1"/>
                        </a:solidFill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 </a:t>
                    </a:r>
                    <a:r>
                      <a:rPr lang="en-IL" sz="1200" dirty="0">
                        <a:solidFill>
                          <a:schemeClr val="tx1"/>
                        </a:solidFill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Structure</a:t>
                    </a:r>
                  </a:p>
                </p:txBody>
              </p:sp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E609B566-DC0C-83BF-6E3D-D193FF8F3054}"/>
                      </a:ext>
                    </a:extLst>
                  </p:cNvPr>
                  <p:cNvGrpSpPr/>
                  <p:nvPr/>
                </p:nvGrpSpPr>
                <p:grpSpPr>
                  <a:xfrm>
                    <a:off x="1865701" y="3808665"/>
                    <a:ext cx="846069" cy="848591"/>
                    <a:chOff x="4234389" y="3859300"/>
                    <a:chExt cx="846069" cy="848590"/>
                  </a:xfrm>
                </p:grpSpPr>
                <p:grpSp>
                  <p:nvGrpSpPr>
                    <p:cNvPr id="194" name="Group 193">
                      <a:extLst>
                        <a:ext uri="{FF2B5EF4-FFF2-40B4-BE49-F238E27FC236}">
                          <a16:creationId xmlns:a16="http://schemas.microsoft.com/office/drawing/2014/main" id="{FE609F8B-8F51-2AED-0A64-5B482F78E2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4389" y="3859300"/>
                      <a:ext cx="840813" cy="479598"/>
                      <a:chOff x="4151524" y="3855143"/>
                      <a:chExt cx="840813" cy="479598"/>
                    </a:xfrm>
                  </p:grpSpPr>
                  <p:sp>
                    <p:nvSpPr>
                      <p:cNvPr id="203" name="Rectangle: Rounded Corners 1898">
                        <a:extLst>
                          <a:ext uri="{FF2B5EF4-FFF2-40B4-BE49-F238E27FC236}">
                            <a16:creationId xmlns:a16="http://schemas.microsoft.com/office/drawing/2014/main" id="{6325225A-B3CE-3FBD-1FD3-67A46E9F1D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9964" y="3876083"/>
                        <a:ext cx="555866" cy="458658"/>
                      </a:xfrm>
                      <a:prstGeom prst="round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pic>
                    <p:nvPicPr>
                      <p:cNvPr id="204" name="Google Shape;70;p14">
                        <a:extLst>
                          <a:ext uri="{FF2B5EF4-FFF2-40B4-BE49-F238E27FC236}">
                            <a16:creationId xmlns:a16="http://schemas.microsoft.com/office/drawing/2014/main" id="{8EA4B638-0069-430C-FBFF-EF86468470DF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6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391757" y="3969664"/>
                        <a:ext cx="198379" cy="1983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205" name="Google Shape;76;p14">
                        <a:extLst>
                          <a:ext uri="{FF2B5EF4-FFF2-40B4-BE49-F238E27FC236}">
                            <a16:creationId xmlns:a16="http://schemas.microsoft.com/office/drawing/2014/main" id="{80673C40-D399-177F-BB68-2F3562A6CE27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546297" y="3987583"/>
                        <a:ext cx="162968" cy="162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206" name="TextBox 205">
                        <a:extLst>
                          <a:ext uri="{FF2B5EF4-FFF2-40B4-BE49-F238E27FC236}">
                            <a16:creationId xmlns:a16="http://schemas.microsoft.com/office/drawing/2014/main" id="{E0D05824-2A0E-332D-8245-9239A84176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1524" y="4090041"/>
                        <a:ext cx="52337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156</a:t>
                        </a:r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07" name="TextBox 206">
                        <a:extLst>
                          <a:ext uri="{FF2B5EF4-FFF2-40B4-BE49-F238E27FC236}">
                            <a16:creationId xmlns:a16="http://schemas.microsoft.com/office/drawing/2014/main" id="{8C5BB5C8-1879-7BA7-461B-22FA96EB60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67342" y="3855143"/>
                        <a:ext cx="60754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Reward Info</a:t>
                        </a:r>
                      </a:p>
                    </p:txBody>
                  </p:sp>
                  <p:sp>
                    <p:nvSpPr>
                      <p:cNvPr id="208" name="TextBox 207">
                        <a:extLst>
                          <a:ext uri="{FF2B5EF4-FFF2-40B4-BE49-F238E27FC236}">
                            <a16:creationId xmlns:a16="http://schemas.microsoft.com/office/drawing/2014/main" id="{9B5591F0-C40B-131F-17BF-2290F05897B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02529" y="4086939"/>
                        <a:ext cx="52337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208</a:t>
                        </a:r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09" name="TextBox 208">
                        <a:extLst>
                          <a:ext uri="{FF2B5EF4-FFF2-40B4-BE49-F238E27FC236}">
                            <a16:creationId xmlns:a16="http://schemas.microsoft.com/office/drawing/2014/main" id="{5E47C571-BD70-11EB-5C9D-6AB049D7AAD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8965" y="4085940"/>
                        <a:ext cx="52337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137</a:t>
                        </a:r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210" name="Google Shape;79;p14">
                        <a:extLst>
                          <a:ext uri="{FF2B5EF4-FFF2-40B4-BE49-F238E27FC236}">
                            <a16:creationId xmlns:a16="http://schemas.microsoft.com/office/drawing/2014/main" id="{3900C318-7D1C-4543-B72B-8F5BAA177F9D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4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232683" y="3994127"/>
                        <a:ext cx="152384" cy="152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195" name="Group 194">
                      <a:extLst>
                        <a:ext uri="{FF2B5EF4-FFF2-40B4-BE49-F238E27FC236}">
                          <a16:creationId xmlns:a16="http://schemas.microsoft.com/office/drawing/2014/main" id="{FB0E73E8-42B2-52C3-D538-DFFA82C67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89673" y="4234707"/>
                      <a:ext cx="690785" cy="473183"/>
                      <a:chOff x="4305496" y="4222417"/>
                      <a:chExt cx="690785" cy="574018"/>
                    </a:xfrm>
                  </p:grpSpPr>
                  <p:grpSp>
                    <p:nvGrpSpPr>
                      <p:cNvPr id="196" name="Group 195">
                        <a:extLst>
                          <a:ext uri="{FF2B5EF4-FFF2-40B4-BE49-F238E27FC236}">
                            <a16:creationId xmlns:a16="http://schemas.microsoft.com/office/drawing/2014/main" id="{A1A8AFF3-CB27-66CB-C586-275856D9F20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07558" y="4222417"/>
                        <a:ext cx="588723" cy="574018"/>
                        <a:chOff x="4488363" y="4341029"/>
                        <a:chExt cx="588723" cy="574018"/>
                      </a:xfrm>
                    </p:grpSpPr>
                    <p:sp>
                      <p:nvSpPr>
                        <p:cNvPr id="198" name="Rectangle: Rounded Corners 1899">
                          <a:extLst>
                            <a:ext uri="{FF2B5EF4-FFF2-40B4-BE49-F238E27FC236}">
                              <a16:creationId xmlns:a16="http://schemas.microsoft.com/office/drawing/2014/main" id="{2E7189B4-7D17-BB4B-EFF2-C28E20531E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88363" y="4358648"/>
                          <a:ext cx="552909" cy="55639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pic>
                      <p:nvPicPr>
                        <p:cNvPr id="199" name="Google Shape;71;p14">
                          <a:extLst>
                            <a:ext uri="{FF2B5EF4-FFF2-40B4-BE49-F238E27FC236}">
                              <a16:creationId xmlns:a16="http://schemas.microsoft.com/office/drawing/2014/main" id="{F55B78C0-75BB-0A01-6C14-3DA14C823C5B}"/>
                            </a:ext>
                          </a:extLst>
                        </p:cNvPr>
                        <p:cNvPicPr preferRelativeResize="0"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alphaModFix/>
                        </a:blip>
                        <a:srcRect t="20496"/>
                        <a:stretch/>
                      </p:blipFill>
                      <p:spPr>
                        <a:xfrm>
                          <a:off x="4564884" y="4564718"/>
                          <a:ext cx="161153" cy="161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200" name="Google Shape;84;p14">
                          <a:extLst>
                            <a:ext uri="{FF2B5EF4-FFF2-40B4-BE49-F238E27FC236}">
                              <a16:creationId xmlns:a16="http://schemas.microsoft.com/office/drawing/2014/main" id="{E375FE31-3565-85E1-9759-9B1169FF8707}"/>
                            </a:ext>
                          </a:extLst>
                        </p:cNvPr>
                        <p:cNvPicPr preferRelativeResize="0">
                          <a:picLocks/>
                        </p:cNvPicPr>
                        <p:nvPr/>
                      </p:nvPicPr>
                      <p:blipFill>
                        <a:blip r:embed="rId3">
                          <a:alphaModFix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3995" y="4564718"/>
                          <a:ext cx="144000" cy="174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201" name="TextBox 200">
                          <a:extLst>
                            <a:ext uri="{FF2B5EF4-FFF2-40B4-BE49-F238E27FC236}">
                              <a16:creationId xmlns:a16="http://schemas.microsoft.com/office/drawing/2014/main" id="{3636EE87-B904-5485-F5EE-ED237D4DAE0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86000" y="4655152"/>
                          <a:ext cx="391086" cy="22401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600" dirty="0"/>
                            <a:t>Right</a:t>
                          </a:r>
                          <a:endParaRPr lang="en-IL" sz="700" dirty="0"/>
                        </a:p>
                      </p:txBody>
                    </p:sp>
                    <p:sp>
                      <p:nvSpPr>
                        <p:cNvPr id="202" name="TextBox 201">
                          <a:extLst>
                            <a:ext uri="{FF2B5EF4-FFF2-40B4-BE49-F238E27FC236}">
                              <a16:creationId xmlns:a16="http://schemas.microsoft.com/office/drawing/2014/main" id="{F8CD1244-77C1-7495-8E30-A6FF0B9D776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06158" y="4341029"/>
                          <a:ext cx="522195" cy="22401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Choose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97" name="TextBox 196">
                        <a:extLst>
                          <a:ext uri="{FF2B5EF4-FFF2-40B4-BE49-F238E27FC236}">
                            <a16:creationId xmlns:a16="http://schemas.microsoft.com/office/drawing/2014/main" id="{BB10F174-C540-62DC-48F7-85B0AEF6AA2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05496" y="4523028"/>
                        <a:ext cx="565818" cy="2426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700" dirty="0"/>
                          <a:t>    </a:t>
                        </a:r>
                        <a:r>
                          <a:rPr lang="en-US" sz="600" dirty="0"/>
                          <a:t>Left</a:t>
                        </a:r>
                        <a:endParaRPr lang="en-IL" sz="700" dirty="0"/>
                      </a:p>
                    </p:txBody>
                  </p:sp>
                </p:grpSp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2F02B31C-DB06-F9C6-4A67-CAD1EFB92ADA}"/>
                      </a:ext>
                    </a:extLst>
                  </p:cNvPr>
                  <p:cNvGrpSpPr/>
                  <p:nvPr/>
                </p:nvGrpSpPr>
                <p:grpSpPr>
                  <a:xfrm>
                    <a:off x="2673396" y="3681643"/>
                    <a:ext cx="1405692" cy="1234192"/>
                    <a:chOff x="4897556" y="3842830"/>
                    <a:chExt cx="1405692" cy="1234192"/>
                  </a:xfrm>
                </p:grpSpPr>
                <p:grpSp>
                  <p:nvGrpSpPr>
                    <p:cNvPr id="177" name="Group 176">
                      <a:extLst>
                        <a:ext uri="{FF2B5EF4-FFF2-40B4-BE49-F238E27FC236}">
                          <a16:creationId xmlns:a16="http://schemas.microsoft.com/office/drawing/2014/main" id="{3B18517C-5004-79A7-981E-168C26380D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7556" y="3842830"/>
                      <a:ext cx="1298513" cy="486056"/>
                      <a:chOff x="4987697" y="3838410"/>
                      <a:chExt cx="1298513" cy="486056"/>
                    </a:xfrm>
                  </p:grpSpPr>
                  <p:sp>
                    <p:nvSpPr>
                      <p:cNvPr id="190" name="Rectangle: Rounded Corners 1901">
                        <a:extLst>
                          <a:ext uri="{FF2B5EF4-FFF2-40B4-BE49-F238E27FC236}">
                            <a16:creationId xmlns:a16="http://schemas.microsoft.com/office/drawing/2014/main" id="{2849BB9A-04D4-D20D-0FDA-5075D198B9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2333" y="3865807"/>
                        <a:ext cx="559108" cy="458659"/>
                      </a:xfrm>
                      <a:prstGeom prst="round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pic>
                    <p:nvPicPr>
                      <p:cNvPr id="191" name="Google Shape;79;p14">
                        <a:extLst>
                          <a:ext uri="{FF2B5EF4-FFF2-40B4-BE49-F238E27FC236}">
                            <a16:creationId xmlns:a16="http://schemas.microsoft.com/office/drawing/2014/main" id="{B635CF0C-5766-73D0-FDA4-62DA91A0A419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4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5750779" y="3970174"/>
                        <a:ext cx="147778" cy="149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cxnSp>
                    <p:nvCxnSpPr>
                      <p:cNvPr id="192" name="Straight Arrow Connector 191">
                        <a:extLst>
                          <a:ext uri="{FF2B5EF4-FFF2-40B4-BE49-F238E27FC236}">
                            <a16:creationId xmlns:a16="http://schemas.microsoft.com/office/drawing/2014/main" id="{EFED9C01-E7FA-52AE-3CC6-08E7055297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522075" y="4044769"/>
                        <a:ext cx="228704" cy="187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3" name="TextBox 192">
                        <a:extLst>
                          <a:ext uri="{FF2B5EF4-FFF2-40B4-BE49-F238E27FC236}">
                            <a16:creationId xmlns:a16="http://schemas.microsoft.com/office/drawing/2014/main" id="{CF7EC2A8-FB4F-E0CE-D2C6-5E140BA0F62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87697" y="3838410"/>
                        <a:ext cx="129851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Map Change</a:t>
                        </a:r>
                      </a:p>
                    </p:txBody>
                  </p:sp>
                </p:grpSp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29E1F69F-7340-D81F-889A-0E095EEBC21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1396" y="4231794"/>
                      <a:ext cx="725293" cy="468189"/>
                      <a:chOff x="5572211" y="4175673"/>
                      <a:chExt cx="725293" cy="468189"/>
                    </a:xfrm>
                  </p:grpSpPr>
                  <p:sp>
                    <p:nvSpPr>
                      <p:cNvPr id="187" name="Rectangle: Rounded Corners 1902">
                        <a:extLst>
                          <a:ext uri="{FF2B5EF4-FFF2-40B4-BE49-F238E27FC236}">
                            <a16:creationId xmlns:a16="http://schemas.microsoft.com/office/drawing/2014/main" id="{B06FE601-5E51-E9D3-7177-2F4553FD5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68955" y="4185204"/>
                        <a:ext cx="548600" cy="458658"/>
                      </a:xfrm>
                      <a:prstGeom prst="round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sp>
                    <p:nvSpPr>
                      <p:cNvPr id="188" name="TextBox 187">
                        <a:extLst>
                          <a:ext uri="{FF2B5EF4-FFF2-40B4-BE49-F238E27FC236}">
                            <a16:creationId xmlns:a16="http://schemas.microsoft.com/office/drawing/2014/main" id="{D419A81D-CB73-15AE-EF63-231362D501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77418" y="4415554"/>
                        <a:ext cx="367678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100</a:t>
                        </a:r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89" name="TextBox 188">
                        <a:extLst>
                          <a:ext uri="{FF2B5EF4-FFF2-40B4-BE49-F238E27FC236}">
                            <a16:creationId xmlns:a16="http://schemas.microsoft.com/office/drawing/2014/main" id="{74366741-E205-D4BC-9805-D979954738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72211" y="4175673"/>
                        <a:ext cx="72529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Reward Info</a:t>
                        </a:r>
                      </a:p>
                    </p:txBody>
                  </p:sp>
                </p:grpSp>
                <p:grpSp>
                  <p:nvGrpSpPr>
                    <p:cNvPr id="179" name="Group 178">
                      <a:extLst>
                        <a:ext uri="{FF2B5EF4-FFF2-40B4-BE49-F238E27FC236}">
                          <a16:creationId xmlns:a16="http://schemas.microsoft.com/office/drawing/2014/main" id="{7B4C786E-BF25-8D60-8DC4-CEB189B8B3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7391" y="4604112"/>
                      <a:ext cx="705857" cy="472910"/>
                      <a:chOff x="4295448" y="4192280"/>
                      <a:chExt cx="705857" cy="57369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F7560F33-603D-4E86-B9F1-3E68BD8FE9D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510" y="4192280"/>
                        <a:ext cx="603795" cy="573690"/>
                        <a:chOff x="4478315" y="4310892"/>
                        <a:chExt cx="603795" cy="573690"/>
                      </a:xfrm>
                    </p:grpSpPr>
                    <p:sp>
                      <p:nvSpPr>
                        <p:cNvPr id="182" name="Rectangle: Rounded Corners 1899">
                          <a:extLst>
                            <a:ext uri="{FF2B5EF4-FFF2-40B4-BE49-F238E27FC236}">
                              <a16:creationId xmlns:a16="http://schemas.microsoft.com/office/drawing/2014/main" id="{1F723556-697C-6E24-7D8D-566EAB36A4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8315" y="4328182"/>
                          <a:ext cx="552909" cy="556400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pic>
                      <p:nvPicPr>
                        <p:cNvPr id="183" name="Google Shape;71;p14">
                          <a:extLst>
                            <a:ext uri="{FF2B5EF4-FFF2-40B4-BE49-F238E27FC236}">
                              <a16:creationId xmlns:a16="http://schemas.microsoft.com/office/drawing/2014/main" id="{ABB35EDC-2BC6-331D-8391-AB1E7A06E862}"/>
                            </a:ext>
                          </a:extLst>
                        </p:cNvPr>
                        <p:cNvPicPr preferRelativeResize="0">
                          <a:picLocks noChangeAspect="1"/>
                        </p:cNvPicPr>
                        <p:nvPr/>
                      </p:nvPicPr>
                      <p:blipFill rotWithShape="1">
                        <a:blip r:embed="rId2">
                          <a:alphaModFix/>
                        </a:blip>
                        <a:srcRect t="20496"/>
                        <a:stretch/>
                      </p:blipFill>
                      <p:spPr>
                        <a:xfrm>
                          <a:off x="4554836" y="4540347"/>
                          <a:ext cx="161153" cy="161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184" name="Google Shape;84;p14">
                          <a:extLst>
                            <a:ext uri="{FF2B5EF4-FFF2-40B4-BE49-F238E27FC236}">
                              <a16:creationId xmlns:a16="http://schemas.microsoft.com/office/drawing/2014/main" id="{9D81343B-D18C-EE32-498D-5E8110500FAE}"/>
                            </a:ext>
                          </a:extLst>
                        </p:cNvPr>
                        <p:cNvPicPr preferRelativeResize="0">
                          <a:picLocks/>
                        </p:cNvPicPr>
                        <p:nvPr/>
                      </p:nvPicPr>
                      <p:blipFill>
                        <a:blip r:embed="rId3">
                          <a:alphaModFix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3995" y="4540347"/>
                          <a:ext cx="144000" cy="174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185" name="TextBox 184">
                          <a:extLst>
                            <a:ext uri="{FF2B5EF4-FFF2-40B4-BE49-F238E27FC236}">
                              <a16:creationId xmlns:a16="http://schemas.microsoft.com/office/drawing/2014/main" id="{63269EF1-6EE1-1961-8D8A-C9FF36FC606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91024" y="4630777"/>
                          <a:ext cx="391086" cy="2240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600" dirty="0"/>
                            <a:t>Right</a:t>
                          </a:r>
                          <a:endParaRPr lang="en-IL" sz="700" dirty="0"/>
                        </a:p>
                      </p:txBody>
                    </p:sp>
                    <p:sp>
                      <p:nvSpPr>
                        <p:cNvPr id="186" name="TextBox 185">
                          <a:extLst>
                            <a:ext uri="{FF2B5EF4-FFF2-40B4-BE49-F238E27FC236}">
                              <a16:creationId xmlns:a16="http://schemas.microsoft.com/office/drawing/2014/main" id="{BC09CF66-7D95-21CA-8CCE-D3E4886740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488843" y="4310892"/>
                          <a:ext cx="522195" cy="2240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Choose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81" name="TextBox 180">
                        <a:extLst>
                          <a:ext uri="{FF2B5EF4-FFF2-40B4-BE49-F238E27FC236}">
                            <a16:creationId xmlns:a16="http://schemas.microsoft.com/office/drawing/2014/main" id="{3C4D9E0A-25DD-3557-5F8C-AFBAA6560C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95448" y="4498659"/>
                        <a:ext cx="565818" cy="2426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700" dirty="0"/>
                          <a:t>    </a:t>
                        </a:r>
                        <a:r>
                          <a:rPr lang="en-US" sz="600" dirty="0"/>
                          <a:t>Left</a:t>
                        </a:r>
                        <a:endParaRPr lang="en-IL" sz="700" dirty="0"/>
                      </a:p>
                    </p:txBody>
                  </p:sp>
                </p:grpSp>
              </p:grp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8EEF51C6-67D5-36BC-2F6C-AA2502B7A0C0}"/>
                      </a:ext>
                    </a:extLst>
                  </p:cNvPr>
                  <p:cNvGrpSpPr/>
                  <p:nvPr/>
                </p:nvGrpSpPr>
                <p:grpSpPr>
                  <a:xfrm>
                    <a:off x="105854" y="3700604"/>
                    <a:ext cx="1412475" cy="1211567"/>
                    <a:chOff x="2434492" y="3859495"/>
                    <a:chExt cx="1412474" cy="1211566"/>
                  </a:xfrm>
                </p:grpSpPr>
                <p:grpSp>
                  <p:nvGrpSpPr>
                    <p:cNvPr id="164" name="Group 163">
                      <a:extLst>
                        <a:ext uri="{FF2B5EF4-FFF2-40B4-BE49-F238E27FC236}">
                          <a16:creationId xmlns:a16="http://schemas.microsoft.com/office/drawing/2014/main" id="{1120FAE6-AF64-9719-7A85-BA9D6F19A3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34492" y="3859495"/>
                      <a:ext cx="1412474" cy="1211566"/>
                      <a:chOff x="4886923" y="3865468"/>
                      <a:chExt cx="1412474" cy="1211566"/>
                    </a:xfrm>
                  </p:grpSpPr>
                  <p:grpSp>
                    <p:nvGrpSpPr>
                      <p:cNvPr id="167" name="Group 166">
                        <a:extLst>
                          <a:ext uri="{FF2B5EF4-FFF2-40B4-BE49-F238E27FC236}">
                            <a16:creationId xmlns:a16="http://schemas.microsoft.com/office/drawing/2014/main" id="{E9972E95-47B5-7002-0D07-32120B972DF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6923" y="3865468"/>
                        <a:ext cx="1298513" cy="458659"/>
                        <a:chOff x="4977064" y="3861048"/>
                        <a:chExt cx="1298513" cy="458659"/>
                      </a:xfrm>
                    </p:grpSpPr>
                    <p:sp>
                      <p:nvSpPr>
                        <p:cNvPr id="174" name="Rectangle: Rounded Corners 1901">
                          <a:extLst>
                            <a:ext uri="{FF2B5EF4-FFF2-40B4-BE49-F238E27FC236}">
                              <a16:creationId xmlns:a16="http://schemas.microsoft.com/office/drawing/2014/main" id="{1D0D0C41-BDD7-AF5C-25EF-A537B4150C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47430" y="3861048"/>
                          <a:ext cx="559108" cy="45865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pic>
                      <p:nvPicPr>
                        <p:cNvPr id="175" name="Google Shape;84;p14">
                          <a:extLst>
                            <a:ext uri="{FF2B5EF4-FFF2-40B4-BE49-F238E27FC236}">
                              <a16:creationId xmlns:a16="http://schemas.microsoft.com/office/drawing/2014/main" id="{6C02F47C-DFB9-EAA6-E059-D6B514DD059D}"/>
                            </a:ext>
                          </a:extLst>
                        </p:cNvPr>
                        <p:cNvPicPr preferRelativeResize="0"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alphaModFix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555248" y="4020991"/>
                          <a:ext cx="142637" cy="14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176" name="TextBox 175">
                          <a:extLst>
                            <a:ext uri="{FF2B5EF4-FFF2-40B4-BE49-F238E27FC236}">
                              <a16:creationId xmlns:a16="http://schemas.microsoft.com/office/drawing/2014/main" id="{F14B6A66-1A3F-A97F-D201-B13794436D1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77064" y="3864721"/>
                          <a:ext cx="1298513" cy="184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Forced Choice</a:t>
                          </a:r>
                        </a:p>
                      </p:txBody>
                    </p:sp>
                  </p:grpSp>
                  <p:grpSp>
                    <p:nvGrpSpPr>
                      <p:cNvPr id="168" name="Group 167">
                        <a:extLst>
                          <a:ext uri="{FF2B5EF4-FFF2-40B4-BE49-F238E27FC236}">
                            <a16:creationId xmlns:a16="http://schemas.microsoft.com/office/drawing/2014/main" id="{EB2EF927-5414-8E21-50FC-5B9CB5BBE1F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81396" y="4231794"/>
                        <a:ext cx="725293" cy="468189"/>
                        <a:chOff x="5572211" y="4175673"/>
                        <a:chExt cx="725293" cy="468189"/>
                      </a:xfrm>
                    </p:grpSpPr>
                    <p:sp>
                      <p:nvSpPr>
                        <p:cNvPr id="172" name="Rectangle: Rounded Corners 1902">
                          <a:extLst>
                            <a:ext uri="{FF2B5EF4-FFF2-40B4-BE49-F238E27FC236}">
                              <a16:creationId xmlns:a16="http://schemas.microsoft.com/office/drawing/2014/main" id="{6D0E75E3-E616-E89D-9B3A-8801FACD887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68955" y="4185204"/>
                          <a:ext cx="548600" cy="458658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sp>
                      <p:nvSpPr>
                        <p:cNvPr id="173" name="TextBox 172">
                          <a:extLst>
                            <a:ext uri="{FF2B5EF4-FFF2-40B4-BE49-F238E27FC236}">
                              <a16:creationId xmlns:a16="http://schemas.microsoft.com/office/drawing/2014/main" id="{65C38887-7799-9EFD-E38A-31C54990583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72211" y="4175673"/>
                          <a:ext cx="725293" cy="184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1st Transition</a:t>
                          </a:r>
                        </a:p>
                      </p:txBody>
                    </p:sp>
                  </p:grpSp>
                  <p:grpSp>
                    <p:nvGrpSpPr>
                      <p:cNvPr id="169" name="Group 168">
                        <a:extLst>
                          <a:ext uri="{FF2B5EF4-FFF2-40B4-BE49-F238E27FC236}">
                            <a16:creationId xmlns:a16="http://schemas.microsoft.com/office/drawing/2014/main" id="{42398ECF-5A2B-75C7-F7AB-4B6370CDFB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54560" y="4609147"/>
                        <a:ext cx="644837" cy="467887"/>
                        <a:chOff x="4433422" y="4316987"/>
                        <a:chExt cx="644837" cy="567595"/>
                      </a:xfrm>
                    </p:grpSpPr>
                    <p:sp>
                      <p:nvSpPr>
                        <p:cNvPr id="170" name="Rectangle: Rounded Corners 1899">
                          <a:extLst>
                            <a:ext uri="{FF2B5EF4-FFF2-40B4-BE49-F238E27FC236}">
                              <a16:creationId xmlns:a16="http://schemas.microsoft.com/office/drawing/2014/main" id="{189AF68C-20C9-BADC-862B-E564BEDF69F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8315" y="4328182"/>
                          <a:ext cx="552909" cy="556400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sp>
                      <p:nvSpPr>
                        <p:cNvPr id="171" name="TextBox 170">
                          <a:extLst>
                            <a:ext uri="{FF2B5EF4-FFF2-40B4-BE49-F238E27FC236}">
                              <a16:creationId xmlns:a16="http://schemas.microsoft.com/office/drawing/2014/main" id="{0E213FBC-42B2-B562-0BE4-461E6745455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433422" y="4316987"/>
                          <a:ext cx="644837" cy="2240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600" baseline="30000" dirty="0">
                              <a:solidFill>
                                <a:schemeClr val="tx1"/>
                              </a:solidFill>
                            </a:rPr>
                            <a:t>nd</a:t>
                          </a:r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 Transition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pic>
                  <p:nvPicPr>
                    <p:cNvPr id="165" name="Google Shape;79;p14">
                      <a:extLst>
                        <a:ext uri="{FF2B5EF4-FFF2-40B4-BE49-F238E27FC236}">
                          <a16:creationId xmlns:a16="http://schemas.microsoft.com/office/drawing/2014/main" id="{900B9333-5C54-FC12-9627-AAB585EA369F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221949" y="4391843"/>
                      <a:ext cx="152384" cy="1523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66" name="Google Shape;76;p14">
                      <a:extLst>
                        <a:ext uri="{FF2B5EF4-FFF2-40B4-BE49-F238E27FC236}">
                          <a16:creationId xmlns:a16="http://schemas.microsoft.com/office/drawing/2014/main" id="{5F03B8A2-FE64-5D44-6602-98F04338BAF8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>
                    <a:blip r:embed="rId5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440322" y="4768029"/>
                      <a:ext cx="162968" cy="1629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14" name="Arrow: Right 512">
                    <a:extLst>
                      <a:ext uri="{FF2B5EF4-FFF2-40B4-BE49-F238E27FC236}">
                        <a16:creationId xmlns:a16="http://schemas.microsoft.com/office/drawing/2014/main" id="{5941BCEA-D674-9A89-CC5E-FACF0529F62D}"/>
                      </a:ext>
                    </a:extLst>
                  </p:cNvPr>
                  <p:cNvSpPr/>
                  <p:nvPr/>
                </p:nvSpPr>
                <p:spPr>
                  <a:xfrm rot="3580976" flipV="1">
                    <a:off x="-81056" y="4337033"/>
                    <a:ext cx="1308447" cy="52532"/>
                  </a:xfrm>
                  <a:prstGeom prst="rightArrow">
                    <a:avLst>
                      <a:gd name="adj1" fmla="val 50000"/>
                      <a:gd name="adj2" fmla="val 17559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 sz="800" dirty="0"/>
                  </a:p>
                </p:txBody>
              </p:sp>
              <p:sp>
                <p:nvSpPr>
                  <p:cNvPr id="115" name="Arrow: Right 512">
                    <a:extLst>
                      <a:ext uri="{FF2B5EF4-FFF2-40B4-BE49-F238E27FC236}">
                        <a16:creationId xmlns:a16="http://schemas.microsoft.com/office/drawing/2014/main" id="{11AA2F95-8787-9333-53F5-31438E0F1C08}"/>
                      </a:ext>
                    </a:extLst>
                  </p:cNvPr>
                  <p:cNvSpPr/>
                  <p:nvPr/>
                </p:nvSpPr>
                <p:spPr>
                  <a:xfrm rot="3580976" flipV="1">
                    <a:off x="1282008" y="4341838"/>
                    <a:ext cx="1308447" cy="52532"/>
                  </a:xfrm>
                  <a:prstGeom prst="rightArrow">
                    <a:avLst>
                      <a:gd name="adj1" fmla="val 50000"/>
                      <a:gd name="adj2" fmla="val 17559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 sz="800" dirty="0"/>
                  </a:p>
                </p:txBody>
              </p: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B7741ECA-2A85-487E-E101-69AEC78F15C3}"/>
                      </a:ext>
                    </a:extLst>
                  </p:cNvPr>
                  <p:cNvSpPr txBox="1"/>
                  <p:nvPr/>
                </p:nvSpPr>
                <p:spPr>
                  <a:xfrm rot="3575429">
                    <a:off x="1563509" y="4426907"/>
                    <a:ext cx="74049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L" sz="900" dirty="0"/>
                      <a:t>Time</a:t>
                    </a:r>
                    <a:endParaRPr lang="en-IL" dirty="0"/>
                  </a:p>
                </p:txBody>
              </p:sp>
              <p:sp>
                <p:nvSpPr>
                  <p:cNvPr id="117" name="Arrow: Right 512">
                    <a:extLst>
                      <a:ext uri="{FF2B5EF4-FFF2-40B4-BE49-F238E27FC236}">
                        <a16:creationId xmlns:a16="http://schemas.microsoft.com/office/drawing/2014/main" id="{32BEA85C-F3CE-919F-6EB2-1175809288CA}"/>
                      </a:ext>
                    </a:extLst>
                  </p:cNvPr>
                  <p:cNvSpPr/>
                  <p:nvPr/>
                </p:nvSpPr>
                <p:spPr>
                  <a:xfrm rot="3580976" flipV="1">
                    <a:off x="2473488" y="4344078"/>
                    <a:ext cx="1308447" cy="52532"/>
                  </a:xfrm>
                  <a:prstGeom prst="rightArrow">
                    <a:avLst>
                      <a:gd name="adj1" fmla="val 50000"/>
                      <a:gd name="adj2" fmla="val 17559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 sz="800" dirty="0"/>
                  </a:p>
                </p:txBody>
              </p: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35B7D71D-78D7-125F-AB58-7F47A5E6F6B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483" y="292727"/>
                    <a:ext cx="3935785" cy="2569384"/>
                    <a:chOff x="48517" y="132164"/>
                    <a:chExt cx="4267668" cy="2786044"/>
                  </a:xfrm>
                </p:grpSpPr>
                <p:grpSp>
                  <p:nvGrpSpPr>
                    <p:cNvPr id="119" name="Group 118">
                      <a:extLst>
                        <a:ext uri="{FF2B5EF4-FFF2-40B4-BE49-F238E27FC236}">
                          <a16:creationId xmlns:a16="http://schemas.microsoft.com/office/drawing/2014/main" id="{38CA5134-4B02-D4E2-FDB5-AFEF3B5B2257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48517" y="132164"/>
                      <a:ext cx="4267668" cy="2786044"/>
                      <a:chOff x="1264153" y="291077"/>
                      <a:chExt cx="9886775" cy="6454340"/>
                    </a:xfrm>
                  </p:grpSpPr>
                  <p:grpSp>
                    <p:nvGrpSpPr>
                      <p:cNvPr id="122" name="Group 121">
                        <a:extLst>
                          <a:ext uri="{FF2B5EF4-FFF2-40B4-BE49-F238E27FC236}">
                            <a16:creationId xmlns:a16="http://schemas.microsoft.com/office/drawing/2014/main" id="{229A6B8F-E006-D128-A321-741345674405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264153" y="291077"/>
                        <a:ext cx="9886775" cy="6454340"/>
                        <a:chOff x="463489" y="144674"/>
                        <a:chExt cx="4162034" cy="2717082"/>
                      </a:xfrm>
                    </p:grpSpPr>
                    <p:pic>
                      <p:nvPicPr>
                        <p:cNvPr id="124" name="Picture 123">
                          <a:extLst>
                            <a:ext uri="{FF2B5EF4-FFF2-40B4-BE49-F238E27FC236}">
                              <a16:creationId xmlns:a16="http://schemas.microsoft.com/office/drawing/2014/main" id="{EBBF1C2A-2E80-7A5A-37C5-CB58CD0661DF}"/>
                            </a:ext>
                          </a:extLst>
                        </p:cNvPr>
                        <p:cNvPicPr preferRelativeResize="0">
                          <a:picLocks/>
                        </p:cNvPicPr>
                        <p:nvPr/>
                      </p:nvPicPr>
                      <p:blipFill rotWithShape="1">
                        <a:blip r:embed="rId16"/>
                        <a:srcRect t="25983" r="2368" b="35970"/>
                        <a:stretch/>
                      </p:blipFill>
                      <p:spPr>
                        <a:xfrm flipH="1">
                          <a:off x="1275840" y="2527608"/>
                          <a:ext cx="2520000" cy="900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25" name="TextBox 124">
                          <a:extLst>
                            <a:ext uri="{FF2B5EF4-FFF2-40B4-BE49-F238E27FC236}">
                              <a16:creationId xmlns:a16="http://schemas.microsoft.com/office/drawing/2014/main" id="{CA871B42-3335-A19A-D88D-6B43E18C04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57674" y="2598082"/>
                          <a:ext cx="123461" cy="2603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IL" sz="1000" dirty="0"/>
                            <a:t>0</a:t>
                          </a:r>
                          <a:endParaRPr lang="en-IL" sz="1100" dirty="0"/>
                        </a:p>
                      </p:txBody>
                    </p:sp>
                    <p:sp>
                      <p:nvSpPr>
                        <p:cNvPr id="126" name="TextBox 125">
                          <a:extLst>
                            <a:ext uri="{FF2B5EF4-FFF2-40B4-BE49-F238E27FC236}">
                              <a16:creationId xmlns:a16="http://schemas.microsoft.com/office/drawing/2014/main" id="{C45A7FDE-6C6B-A5E2-C1FC-80BEE3644E4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53034" y="2598082"/>
                          <a:ext cx="123461" cy="2603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IL" sz="1000" dirty="0"/>
                            <a:t>1</a:t>
                          </a:r>
                        </a:p>
                      </p:txBody>
                    </p:sp>
                    <p:sp>
                      <p:nvSpPr>
                        <p:cNvPr id="127" name="TextBox 126">
                          <a:extLst>
                            <a:ext uri="{FF2B5EF4-FFF2-40B4-BE49-F238E27FC236}">
                              <a16:creationId xmlns:a16="http://schemas.microsoft.com/office/drawing/2014/main" id="{467F75DB-253A-AAA6-8E7D-B721C14FFF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803256" y="2601381"/>
                          <a:ext cx="2104392" cy="2603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dirty="0"/>
                            <a:t>state transition </a:t>
                          </a:r>
                          <a:r>
                            <a:rPr lang="en-IL" sz="1000" dirty="0"/>
                            <a:t>probability</a:t>
                          </a:r>
                        </a:p>
                      </p:txBody>
                    </p:sp>
                    <p:grpSp>
                      <p:nvGrpSpPr>
                        <p:cNvPr id="128" name="Group 127">
                          <a:extLst>
                            <a:ext uri="{FF2B5EF4-FFF2-40B4-BE49-F238E27FC236}">
                              <a16:creationId xmlns:a16="http://schemas.microsoft.com/office/drawing/2014/main" id="{87D6F7F7-81EE-3414-C0A2-F03F039ECFC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3489" y="144674"/>
                          <a:ext cx="4162034" cy="2378291"/>
                          <a:chOff x="76219" y="164367"/>
                          <a:chExt cx="4162034" cy="2378291"/>
                        </a:xfrm>
                      </p:grpSpPr>
                      <p:grpSp>
                        <p:nvGrpSpPr>
                          <p:cNvPr id="129" name="Group 128">
                            <a:extLst>
                              <a:ext uri="{FF2B5EF4-FFF2-40B4-BE49-F238E27FC236}">
                                <a16:creationId xmlns:a16="http://schemas.microsoft.com/office/drawing/2014/main" id="{2BBE29A4-3AE3-2D15-AC6B-5541626462F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6219" y="164367"/>
                            <a:ext cx="3802034" cy="2007491"/>
                            <a:chOff x="800631" y="189062"/>
                            <a:chExt cx="3802034" cy="2007491"/>
                          </a:xfrm>
                        </p:grpSpPr>
                        <p:pic>
                          <p:nvPicPr>
                            <p:cNvPr id="142" name="Google Shape;71;p14">
                              <a:extLst>
                                <a:ext uri="{FF2B5EF4-FFF2-40B4-BE49-F238E27FC236}">
                                  <a16:creationId xmlns:a16="http://schemas.microsoft.com/office/drawing/2014/main" id="{1D8091DF-0943-A286-CF8E-004D95C9BCA5}"/>
                                </a:ext>
                              </a:extLst>
                            </p:cNvPr>
                            <p:cNvPicPr preferRelativeResize="0"/>
                            <p:nvPr/>
                          </p:nvPicPr>
                          <p:blipFill rotWithShape="1">
                            <a:blip r:embed="rId2">
                              <a:alphaModFix/>
                            </a:blip>
                            <a:srcRect t="20496"/>
                            <a:stretch/>
                          </p:blipFill>
                          <p:spPr>
                            <a:xfrm>
                              <a:off x="1851084" y="317247"/>
                              <a:ext cx="360001" cy="3021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pic>
                          <p:nvPicPr>
                            <p:cNvPr id="143" name="Google Shape;78;p14">
                              <a:extLst>
                                <a:ext uri="{FF2B5EF4-FFF2-40B4-BE49-F238E27FC236}">
                                  <a16:creationId xmlns:a16="http://schemas.microsoft.com/office/drawing/2014/main" id="{2F83A0CD-ADB3-60BB-0AE5-2CCF190FA7D1}"/>
                                </a:ext>
                              </a:extLst>
                            </p:cNvPr>
                            <p:cNvPicPr preferRelativeResize="0"/>
                            <p:nvPr/>
                          </p:nvPicPr>
                          <p:blipFill>
                            <a:blip r:embed="rId7">
                              <a:alphaModFix/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19663" y="1206731"/>
                              <a:ext cx="360000" cy="370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pic>
                          <p:nvPicPr>
                            <p:cNvPr id="144" name="Google Shape;79;p14">
                              <a:extLst>
                                <a:ext uri="{FF2B5EF4-FFF2-40B4-BE49-F238E27FC236}">
                                  <a16:creationId xmlns:a16="http://schemas.microsoft.com/office/drawing/2014/main" id="{941F8228-3C19-F3CB-1B02-FB0CC53B2852}"/>
                                </a:ext>
                              </a:extLst>
                            </p:cNvPr>
                            <p:cNvPicPr preferRelativeResize="0"/>
                            <p:nvPr/>
                          </p:nvPicPr>
                          <p:blipFill>
                            <a:blip r:embed="rId4">
                              <a:alphaModFix/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791936" y="1215701"/>
                              <a:ext cx="360000" cy="370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pic>
                          <p:nvPicPr>
                            <p:cNvPr id="145" name="Google Shape;84;p14">
                              <a:extLst>
                                <a:ext uri="{FF2B5EF4-FFF2-40B4-BE49-F238E27FC236}">
                                  <a16:creationId xmlns:a16="http://schemas.microsoft.com/office/drawing/2014/main" id="{44EE6C40-61BF-EEEF-5C4F-01C47889680B}"/>
                                </a:ext>
                              </a:extLst>
                            </p:cNvPr>
                            <p:cNvPicPr preferRelativeResize="0"/>
                            <p:nvPr/>
                          </p:nvPicPr>
                          <p:blipFill>
                            <a:blip r:embed="rId3">
                              <a:alphaModFix/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237422" y="322172"/>
                              <a:ext cx="283209" cy="2714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cxnSp>
                          <p:nvCxnSpPr>
                            <p:cNvPr id="146" name="Straight Arrow Connector 145">
                              <a:extLst>
                                <a:ext uri="{FF2B5EF4-FFF2-40B4-BE49-F238E27FC236}">
                                  <a16:creationId xmlns:a16="http://schemas.microsoft.com/office/drawing/2014/main" id="{E0879E0C-F96E-C76B-F974-892F2D831562}"/>
                                </a:ext>
                              </a:extLst>
                            </p:cNvPr>
                            <p:cNvCxnSpPr>
                              <a:cxnSpLocks/>
                              <a:endCxn id="135" idx="0"/>
                            </p:cNvCxnSpPr>
                            <p:nvPr/>
                          </p:nvCxnSpPr>
                          <p:spPr>
                            <a:xfrm flipH="1">
                              <a:off x="800631" y="1576028"/>
                              <a:ext cx="554484" cy="603352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CBCBCB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7" name="Straight Arrow Connector 146">
                              <a:extLst>
                                <a:ext uri="{FF2B5EF4-FFF2-40B4-BE49-F238E27FC236}">
                                  <a16:creationId xmlns:a16="http://schemas.microsoft.com/office/drawing/2014/main" id="{A468DFA3-6602-6945-AA69-6FCAA45B221F}"/>
                                </a:ext>
                              </a:extLst>
                            </p:cNvPr>
                            <p:cNvCxnSpPr>
                              <a:cxnSpLocks/>
                              <a:endCxn id="137" idx="0"/>
                            </p:cNvCxnSpPr>
                            <p:nvPr/>
                          </p:nvCxnSpPr>
                          <p:spPr>
                            <a:xfrm>
                              <a:off x="1355115" y="1576028"/>
                              <a:ext cx="529566" cy="620525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E1E1E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8" name="Straight Arrow Connector 147">
                              <a:extLst>
                                <a:ext uri="{FF2B5EF4-FFF2-40B4-BE49-F238E27FC236}">
                                  <a16:creationId xmlns:a16="http://schemas.microsoft.com/office/drawing/2014/main" id="{95AEAC56-34A0-148D-9AE8-D7BDEBF291B1}"/>
                                </a:ext>
                              </a:extLst>
                            </p:cNvPr>
                            <p:cNvCxnSpPr>
                              <a:cxnSpLocks/>
                              <a:endCxn id="136" idx="0"/>
                            </p:cNvCxnSpPr>
                            <p:nvPr/>
                          </p:nvCxnSpPr>
                          <p:spPr>
                            <a:xfrm flipH="1">
                              <a:off x="1342656" y="1577075"/>
                              <a:ext cx="884733" cy="611877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E1E1E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49" name="Straight Arrow Connector 148">
                              <a:extLst>
                                <a:ext uri="{FF2B5EF4-FFF2-40B4-BE49-F238E27FC236}">
                                  <a16:creationId xmlns:a16="http://schemas.microsoft.com/office/drawing/2014/main" id="{99DF9D72-1031-DB72-6B1F-7E95F73A67D9}"/>
                                </a:ext>
                              </a:extLst>
                            </p:cNvPr>
                            <p:cNvCxnSpPr>
                              <a:cxnSpLocks/>
                              <a:endCxn id="137" idx="0"/>
                            </p:cNvCxnSpPr>
                            <p:nvPr/>
                          </p:nvCxnSpPr>
                          <p:spPr>
                            <a:xfrm flipH="1">
                              <a:off x="1884681" y="1577075"/>
                              <a:ext cx="342708" cy="619478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79797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0" name="Straight Arrow Connector 149">
                              <a:extLst>
                                <a:ext uri="{FF2B5EF4-FFF2-40B4-BE49-F238E27FC236}">
                                  <a16:creationId xmlns:a16="http://schemas.microsoft.com/office/drawing/2014/main" id="{3238DE78-EF36-DFA4-9501-04F01FB013C6}"/>
                                </a:ext>
                              </a:extLst>
                            </p:cNvPr>
                            <p:cNvCxnSpPr>
                              <a:cxnSpLocks/>
                              <a:stCxn id="143" idx="2"/>
                              <a:endCxn id="133" idx="0"/>
                            </p:cNvCxnSpPr>
                            <p:nvPr/>
                          </p:nvCxnSpPr>
                          <p:spPr>
                            <a:xfrm flipH="1">
                              <a:off x="2973716" y="1577531"/>
                              <a:ext cx="125947" cy="615865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CBCBCB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1" name="Straight Arrow Connector 150">
                              <a:extLst>
                                <a:ext uri="{FF2B5EF4-FFF2-40B4-BE49-F238E27FC236}">
                                  <a16:creationId xmlns:a16="http://schemas.microsoft.com/office/drawing/2014/main" id="{59A3D14A-E1A4-669E-6968-90FC5F3A52A6}"/>
                                </a:ext>
                              </a:extLst>
                            </p:cNvPr>
                            <p:cNvCxnSpPr>
                              <a:cxnSpLocks/>
                              <a:stCxn id="143" idx="2"/>
                              <a:endCxn id="130" idx="0"/>
                            </p:cNvCxnSpPr>
                            <p:nvPr/>
                          </p:nvCxnSpPr>
                          <p:spPr>
                            <a:xfrm>
                              <a:off x="3099663" y="1577531"/>
                              <a:ext cx="418953" cy="586429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79797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2" name="Straight Arrow Connector 151">
                              <a:extLst>
                                <a:ext uri="{FF2B5EF4-FFF2-40B4-BE49-F238E27FC236}">
                                  <a16:creationId xmlns:a16="http://schemas.microsoft.com/office/drawing/2014/main" id="{D5488B7E-84E6-E9EB-35CF-F200D75FB4EC}"/>
                                </a:ext>
                              </a:extLst>
                            </p:cNvPr>
                            <p:cNvCxnSpPr>
                              <a:cxnSpLocks/>
                              <a:stCxn id="144" idx="2"/>
                              <a:endCxn id="131" idx="0"/>
                            </p:cNvCxnSpPr>
                            <p:nvPr/>
                          </p:nvCxnSpPr>
                          <p:spPr>
                            <a:xfrm>
                              <a:off x="3971936" y="1586501"/>
                              <a:ext cx="88705" cy="601845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79797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3" name="Straight Arrow Connector 152">
                              <a:extLst>
                                <a:ext uri="{FF2B5EF4-FFF2-40B4-BE49-F238E27FC236}">
                                  <a16:creationId xmlns:a16="http://schemas.microsoft.com/office/drawing/2014/main" id="{32B7769B-2464-AF14-AA8C-9958374C5B3F}"/>
                                </a:ext>
                              </a:extLst>
                            </p:cNvPr>
                            <p:cNvCxnSpPr>
                              <a:cxnSpLocks/>
                              <a:stCxn id="144" idx="2"/>
                              <a:endCxn id="132" idx="0"/>
                            </p:cNvCxnSpPr>
                            <p:nvPr/>
                          </p:nvCxnSpPr>
                          <p:spPr>
                            <a:xfrm>
                              <a:off x="3971936" y="1586501"/>
                              <a:ext cx="630729" cy="599736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CBCBCB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4" name="Straight Arrow Connector 153">
                              <a:extLst>
                                <a:ext uri="{FF2B5EF4-FFF2-40B4-BE49-F238E27FC236}">
                                  <a16:creationId xmlns:a16="http://schemas.microsoft.com/office/drawing/2014/main" id="{53CB730B-A587-0490-5527-B76C9BC61AF2}"/>
                                </a:ext>
                              </a:extLst>
                            </p:cNvPr>
                            <p:cNvCxnSpPr>
                              <a:cxnSpLocks/>
                              <a:stCxn id="145" idx="2"/>
                            </p:cNvCxnSpPr>
                            <p:nvPr/>
                          </p:nvCxnSpPr>
                          <p:spPr>
                            <a:xfrm flipH="1">
                              <a:off x="1355115" y="593654"/>
                              <a:ext cx="2023912" cy="611574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F9F9F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5" name="Straight Arrow Connector 154">
                              <a:extLst>
                                <a:ext uri="{FF2B5EF4-FFF2-40B4-BE49-F238E27FC236}">
                                  <a16:creationId xmlns:a16="http://schemas.microsoft.com/office/drawing/2014/main" id="{6D3324E9-2B36-F908-C707-8477F683AB9A}"/>
                                </a:ext>
                              </a:extLst>
                            </p:cNvPr>
                            <p:cNvCxnSpPr>
                              <a:cxnSpLocks/>
                              <a:stCxn id="145" idx="2"/>
                              <a:endCxn id="143" idx="0"/>
                            </p:cNvCxnSpPr>
                            <p:nvPr/>
                          </p:nvCxnSpPr>
                          <p:spPr>
                            <a:xfrm flipH="1">
                              <a:off x="3099663" y="593654"/>
                              <a:ext cx="279364" cy="613077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F9F9F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6" name="Straight Arrow Connector 155">
                              <a:extLst>
                                <a:ext uri="{FF2B5EF4-FFF2-40B4-BE49-F238E27FC236}">
                                  <a16:creationId xmlns:a16="http://schemas.microsoft.com/office/drawing/2014/main" id="{E985206D-5927-7BCB-5F7B-9A4F51724E93}"/>
                                </a:ext>
                              </a:extLst>
                            </p:cNvPr>
                            <p:cNvCxnSpPr>
                              <a:cxnSpLocks/>
                              <a:stCxn id="145" idx="2"/>
                            </p:cNvCxnSpPr>
                            <p:nvPr/>
                          </p:nvCxnSpPr>
                          <p:spPr>
                            <a:xfrm flipH="1">
                              <a:off x="2227389" y="593654"/>
                              <a:ext cx="1151637" cy="612621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979797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7" name="Straight Arrow Connector 156">
                              <a:extLst>
                                <a:ext uri="{FF2B5EF4-FFF2-40B4-BE49-F238E27FC236}">
                                  <a16:creationId xmlns:a16="http://schemas.microsoft.com/office/drawing/2014/main" id="{4EC6B0E4-B0AD-487C-D55E-26D50422B5EC}"/>
                                </a:ext>
                              </a:extLst>
                            </p:cNvPr>
                            <p:cNvCxnSpPr>
                              <a:cxnSpLocks/>
                              <a:stCxn id="142" idx="2"/>
                            </p:cNvCxnSpPr>
                            <p:nvPr/>
                          </p:nvCxnSpPr>
                          <p:spPr>
                            <a:xfrm flipH="1">
                              <a:off x="1355115" y="619383"/>
                              <a:ext cx="675970" cy="585845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9E9E9E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8" name="Straight Arrow Connector 157">
                              <a:extLst>
                                <a:ext uri="{FF2B5EF4-FFF2-40B4-BE49-F238E27FC236}">
                                  <a16:creationId xmlns:a16="http://schemas.microsoft.com/office/drawing/2014/main" id="{2BAF8368-4580-7456-A294-6A8658B08BA1}"/>
                                </a:ext>
                              </a:extLst>
                            </p:cNvPr>
                            <p:cNvCxnSpPr>
                              <a:cxnSpLocks/>
                              <a:stCxn id="142" idx="2"/>
                            </p:cNvCxnSpPr>
                            <p:nvPr/>
                          </p:nvCxnSpPr>
                          <p:spPr>
                            <a:xfrm>
                              <a:off x="2031085" y="619383"/>
                              <a:ext cx="196304" cy="586892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F6F6F6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59" name="Straight Arrow Connector 158">
                              <a:extLst>
                                <a:ext uri="{FF2B5EF4-FFF2-40B4-BE49-F238E27FC236}">
                                  <a16:creationId xmlns:a16="http://schemas.microsoft.com/office/drawing/2014/main" id="{0BF862F1-22AA-B67F-F96B-B4A31364DC1D}"/>
                                </a:ext>
                              </a:extLst>
                            </p:cNvPr>
                            <p:cNvCxnSpPr>
                              <a:cxnSpLocks/>
                              <a:stCxn id="142" idx="2"/>
                              <a:endCxn id="144" idx="0"/>
                            </p:cNvCxnSpPr>
                            <p:nvPr/>
                          </p:nvCxnSpPr>
                          <p:spPr>
                            <a:xfrm>
                              <a:off x="2031085" y="619383"/>
                              <a:ext cx="1940851" cy="596318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F6F6F6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0" name="Straight Arrow Connector 159">
                              <a:extLst>
                                <a:ext uri="{FF2B5EF4-FFF2-40B4-BE49-F238E27FC236}">
                                  <a16:creationId xmlns:a16="http://schemas.microsoft.com/office/drawing/2014/main" id="{CC4D4773-675E-1A95-E824-C3B9AF39039C}"/>
                                </a:ext>
                              </a:extLst>
                            </p:cNvPr>
                            <p:cNvCxnSpPr>
                              <a:cxnSpLocks/>
                              <a:stCxn id="142" idx="2"/>
                              <a:endCxn id="143" idx="0"/>
                            </p:cNvCxnSpPr>
                            <p:nvPr/>
                          </p:nvCxnSpPr>
                          <p:spPr>
                            <a:xfrm>
                              <a:off x="2031085" y="619383"/>
                              <a:ext cx="1068578" cy="587348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9E9E9E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61" name="Rounded Rectangle 160">
                              <a:extLst>
                                <a:ext uri="{FF2B5EF4-FFF2-40B4-BE49-F238E27FC236}">
                                  <a16:creationId xmlns:a16="http://schemas.microsoft.com/office/drawing/2014/main" id="{57269E0F-F7EE-6CBE-849A-D246406BD25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95862" y="189062"/>
                              <a:ext cx="423801" cy="261152"/>
                            </a:xfrm>
                            <a:prstGeom prst="roundRect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IL" sz="700" dirty="0">
                                  <a:solidFill>
                                    <a:schemeClr val="bg1"/>
                                  </a:solidFill>
                                  <a:latin typeface="Lato" panose="020F0502020204030203" pitchFamily="34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a:t>Base Rate</a:t>
                              </a:r>
                            </a:p>
                          </p:txBody>
                        </p:sp>
                        <p:cxnSp>
                          <p:nvCxnSpPr>
                            <p:cNvPr id="162" name="Straight Arrow Connector 161">
                              <a:extLst>
                                <a:ext uri="{FF2B5EF4-FFF2-40B4-BE49-F238E27FC236}">
                                  <a16:creationId xmlns:a16="http://schemas.microsoft.com/office/drawing/2014/main" id="{4E4D6579-5027-816A-63B6-8767E6705B2F}"/>
                                </a:ext>
                              </a:extLst>
                            </p:cNvPr>
                            <p:cNvCxnSpPr>
                              <a:cxnSpLocks/>
                              <a:stCxn id="161" idx="1"/>
                              <a:endCxn id="142" idx="0"/>
                            </p:cNvCxnSpPr>
                            <p:nvPr/>
                          </p:nvCxnSpPr>
                          <p:spPr>
                            <a:xfrm flipH="1" flipV="1">
                              <a:off x="2031085" y="317247"/>
                              <a:ext cx="464777" cy="2391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63" name="Straight Arrow Connector 162">
                              <a:extLst>
                                <a:ext uri="{FF2B5EF4-FFF2-40B4-BE49-F238E27FC236}">
                                  <a16:creationId xmlns:a16="http://schemas.microsoft.com/office/drawing/2014/main" id="{973546CC-BCF8-4CD7-6C38-8156523B9B65}"/>
                                </a:ext>
                              </a:extLst>
                            </p:cNvPr>
                            <p:cNvCxnSpPr>
                              <a:cxnSpLocks/>
                              <a:stCxn id="161" idx="3"/>
                              <a:endCxn id="145" idx="0"/>
                            </p:cNvCxnSpPr>
                            <p:nvPr/>
                          </p:nvCxnSpPr>
                          <p:spPr>
                            <a:xfrm>
                              <a:off x="2919663" y="319639"/>
                              <a:ext cx="459363" cy="2533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pic>
                        <p:nvPicPr>
                          <p:cNvPr id="130" name="Google Shape;76;p14">
                            <a:extLst>
                              <a:ext uri="{FF2B5EF4-FFF2-40B4-BE49-F238E27FC236}">
                                <a16:creationId xmlns:a16="http://schemas.microsoft.com/office/drawing/2014/main" id="{FDF08A98-26EF-46F8-5D5E-A16ED34EE760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5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794204" y="2139265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131" name="Google Shape;77;p14">
                            <a:extLst>
                              <a:ext uri="{FF2B5EF4-FFF2-40B4-BE49-F238E27FC236}">
                                <a16:creationId xmlns:a16="http://schemas.microsoft.com/office/drawing/2014/main" id="{024D8D8A-FDC2-B987-D2BE-A64784850643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9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336229" y="2163651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132" name="Google Shape;75;p14">
                            <a:extLst>
                              <a:ext uri="{FF2B5EF4-FFF2-40B4-BE49-F238E27FC236}">
                                <a16:creationId xmlns:a16="http://schemas.microsoft.com/office/drawing/2014/main" id="{E4ABD934-D880-C446-D075-3BAF36656BC8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10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878253" y="2161542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</p:pic>
                      <p:pic>
                        <p:nvPicPr>
                          <p:cNvPr id="133" name="Picture 132">
                            <a:extLst>
                              <a:ext uri="{FF2B5EF4-FFF2-40B4-BE49-F238E27FC236}">
                                <a16:creationId xmlns:a16="http://schemas.microsoft.com/office/drawing/2014/main" id="{99C62EF0-FDBD-9C83-66A8-F339BB141864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246429" y="2168701"/>
                            <a:ext cx="365750" cy="36575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4" name="Picture 133" descr="Icon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F563FD0D-BE09-6F82-C446-E5F2B352406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702295" y="2150452"/>
                            <a:ext cx="362109" cy="36210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5" name="Google Shape;74;p14">
                            <a:extLst>
                              <a:ext uri="{FF2B5EF4-FFF2-40B4-BE49-F238E27FC236}">
                                <a16:creationId xmlns:a16="http://schemas.microsoft.com/office/drawing/2014/main" id="{79634C4B-E22A-5589-41B4-F216A7D1C111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13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19" y="2154685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136" name="Google Shape;70;p14">
                            <a:extLst>
                              <a:ext uri="{FF2B5EF4-FFF2-40B4-BE49-F238E27FC236}">
                                <a16:creationId xmlns:a16="http://schemas.microsoft.com/office/drawing/2014/main" id="{B79AB0B5-A796-4592-4DCA-EB5C54BF9A3B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6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18244" y="2164257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137" name="Google Shape;73;p14">
                            <a:extLst>
                              <a:ext uri="{FF2B5EF4-FFF2-40B4-BE49-F238E27FC236}">
                                <a16:creationId xmlns:a16="http://schemas.microsoft.com/office/drawing/2014/main" id="{3DF2E296-DFEB-F433-DF41-DFC369959EB5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14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160269" y="2171858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cxnSp>
                        <p:nvCxnSpPr>
                          <p:cNvPr id="138" name="Straight Arrow Connector 137">
                            <a:extLst>
                              <a:ext uri="{FF2B5EF4-FFF2-40B4-BE49-F238E27FC236}">
                                <a16:creationId xmlns:a16="http://schemas.microsoft.com/office/drawing/2014/main" id="{6D6C1084-E03C-AAA2-6C55-CA2EA4761976}"/>
                              </a:ext>
                            </a:extLst>
                          </p:cNvPr>
                          <p:cNvCxnSpPr>
                            <a:cxnSpLocks/>
                            <a:endCxn id="136" idx="0"/>
                          </p:cNvCxnSpPr>
                          <p:nvPr/>
                        </p:nvCxnSpPr>
                        <p:spPr>
                          <a:xfrm flipH="1">
                            <a:off x="798244" y="1551333"/>
                            <a:ext cx="12459" cy="612924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797979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9" name="Straight Arrow Connector 138">
                            <a:extLst>
                              <a:ext uri="{FF2B5EF4-FFF2-40B4-BE49-F238E27FC236}">
                                <a16:creationId xmlns:a16="http://schemas.microsoft.com/office/drawing/2014/main" id="{26747867-6CEE-51B4-CECF-C8BCB6AA9D13}"/>
                              </a:ext>
                            </a:extLst>
                          </p:cNvPr>
                          <p:cNvCxnSpPr>
                            <a:cxnSpLocks/>
                            <a:endCxn id="134" idx="0"/>
                          </p:cNvCxnSpPr>
                          <p:nvPr/>
                        </p:nvCxnSpPr>
                        <p:spPr>
                          <a:xfrm>
                            <a:off x="1682977" y="1552380"/>
                            <a:ext cx="200372" cy="598072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CBCBCB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0" name="Straight Arrow Connector 139">
                            <a:extLst>
                              <a:ext uri="{FF2B5EF4-FFF2-40B4-BE49-F238E27FC236}">
                                <a16:creationId xmlns:a16="http://schemas.microsoft.com/office/drawing/2014/main" id="{7A42B4BF-81AA-D450-0CB2-10E8FB1CB07F}"/>
                              </a:ext>
                            </a:extLst>
                          </p:cNvPr>
                          <p:cNvCxnSpPr>
                            <a:cxnSpLocks/>
                            <a:stCxn id="143" idx="2"/>
                            <a:endCxn id="131" idx="0"/>
                          </p:cNvCxnSpPr>
                          <p:nvPr/>
                        </p:nvCxnSpPr>
                        <p:spPr>
                          <a:xfrm>
                            <a:off x="2555251" y="1552836"/>
                            <a:ext cx="960978" cy="610815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E1E1E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41" name="Straight Arrow Connector 140">
                            <a:extLst>
                              <a:ext uri="{FF2B5EF4-FFF2-40B4-BE49-F238E27FC236}">
                                <a16:creationId xmlns:a16="http://schemas.microsoft.com/office/drawing/2014/main" id="{F787A88F-2532-DEE4-F7A8-1BF1ED4B7CD2}"/>
                              </a:ext>
                            </a:extLst>
                          </p:cNvPr>
                          <p:cNvCxnSpPr>
                            <a:cxnSpLocks/>
                            <a:stCxn id="144" idx="2"/>
                            <a:endCxn id="130" idx="0"/>
                          </p:cNvCxnSpPr>
                          <p:nvPr/>
                        </p:nvCxnSpPr>
                        <p:spPr>
                          <a:xfrm flipH="1">
                            <a:off x="2974204" y="1561806"/>
                            <a:ext cx="453320" cy="577459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E1E1E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23" name="Straight Arrow Connector 122">
                        <a:extLst>
                          <a:ext uri="{FF2B5EF4-FFF2-40B4-BE49-F238E27FC236}">
                            <a16:creationId xmlns:a16="http://schemas.microsoft.com/office/drawing/2014/main" id="{0B8DA450-335D-D79B-D3EE-2642E7398489}"/>
                          </a:ext>
                        </a:extLst>
                      </p:cNvPr>
                      <p:cNvCxnSpPr>
                        <a:cxnSpLocks/>
                        <a:stCxn id="145" idx="2"/>
                        <a:endCxn id="144" idx="0"/>
                      </p:cNvCxnSpPr>
                      <p:nvPr/>
                    </p:nvCxnSpPr>
                    <p:spPr>
                      <a:xfrm>
                        <a:off x="7816631" y="1252173"/>
                        <a:ext cx="1408437" cy="1477652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97979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120" name="Google Shape;72;p14">
                      <a:extLst>
                        <a:ext uri="{FF2B5EF4-FFF2-40B4-BE49-F238E27FC236}">
                          <a16:creationId xmlns:a16="http://schemas.microsoft.com/office/drawing/2014/main" id="{DE5888A6-2CD8-39F8-33C8-A95C77BE52F0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8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602199" y="1181915"/>
                      <a:ext cx="369137" cy="3802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121" name="Google Shape;85;p14">
                      <a:extLst>
                        <a:ext uri="{FF2B5EF4-FFF2-40B4-BE49-F238E27FC236}">
                          <a16:creationId xmlns:a16="http://schemas.microsoft.com/office/drawing/2014/main" id="{34831A53-57D5-B5EF-78B0-D0DC0F696D74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15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487220" y="1183947"/>
                      <a:ext cx="369137" cy="3802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pic>
              <p:nvPicPr>
                <p:cNvPr id="105" name="Google Shape;84;p14">
                  <a:extLst>
                    <a:ext uri="{FF2B5EF4-FFF2-40B4-BE49-F238E27FC236}">
                      <a16:creationId xmlns:a16="http://schemas.microsoft.com/office/drawing/2014/main" id="{1309EE61-A044-7777-3D7B-555C920C0D0E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061874" y="3949145"/>
                  <a:ext cx="144000" cy="144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B16CFBA4-5375-B18D-8BDD-C397A5124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12393" y="4012693"/>
                  <a:ext cx="228704" cy="187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7" name="Google Shape;70;p14">
                  <a:extLst>
                    <a:ext uri="{FF2B5EF4-FFF2-40B4-BE49-F238E27FC236}">
                      <a16:creationId xmlns:a16="http://schemas.microsoft.com/office/drawing/2014/main" id="{D756D07D-309C-3BB2-C95C-392338A7724C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411014" y="4174391"/>
                  <a:ext cx="228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01" name="Google Shape;71;p14">
                <a:extLst>
                  <a:ext uri="{FF2B5EF4-FFF2-40B4-BE49-F238E27FC236}">
                    <a16:creationId xmlns:a16="http://schemas.microsoft.com/office/drawing/2014/main" id="{09C1EA5B-A648-724C-057F-64E8228CF72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2">
                <a:alphaModFix/>
              </a:blip>
              <a:srcRect t="20496"/>
              <a:stretch/>
            </p:blipFill>
            <p:spPr>
              <a:xfrm>
                <a:off x="3052711" y="3822014"/>
                <a:ext cx="161153" cy="1328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72;p14">
                <a:extLst>
                  <a:ext uri="{FF2B5EF4-FFF2-40B4-BE49-F238E27FC236}">
                    <a16:creationId xmlns:a16="http://schemas.microsoft.com/office/drawing/2014/main" id="{423FE4F2-B19C-BAD0-2C11-EF9D9E5A5CA2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439746" y="3943714"/>
                <a:ext cx="152491" cy="1507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2106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E5EB274-E1B6-6933-10B2-9768A5FFF8C1}"/>
              </a:ext>
            </a:extLst>
          </p:cNvPr>
          <p:cNvCxnSpPr>
            <a:cxnSpLocks/>
            <a:stCxn id="152" idx="2"/>
            <a:endCxn id="138" idx="0"/>
          </p:cNvCxnSpPr>
          <p:nvPr/>
        </p:nvCxnSpPr>
        <p:spPr>
          <a:xfrm flipH="1">
            <a:off x="693616" y="1486864"/>
            <a:ext cx="702438" cy="566555"/>
          </a:xfrm>
          <a:prstGeom prst="straightConnector1">
            <a:avLst/>
          </a:prstGeom>
          <a:ln w="38100">
            <a:solidFill>
              <a:srgbClr val="FFF5F5"/>
            </a:solidFill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F2A1C8C-5D03-F94B-CC51-618B5B3FE479}"/>
              </a:ext>
            </a:extLst>
          </p:cNvPr>
          <p:cNvCxnSpPr>
            <a:cxnSpLocks/>
            <a:stCxn id="92" idx="4"/>
            <a:endCxn id="114" idx="0"/>
          </p:cNvCxnSpPr>
          <p:nvPr/>
        </p:nvCxnSpPr>
        <p:spPr>
          <a:xfrm>
            <a:off x="2616438" y="1432844"/>
            <a:ext cx="118478" cy="609730"/>
          </a:xfrm>
          <a:prstGeom prst="straightConnector1">
            <a:avLst/>
          </a:prstGeom>
          <a:ln w="38100">
            <a:solidFill>
              <a:srgbClr val="FFF5F5"/>
            </a:solidFill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195169B-3BF8-A36B-06DB-53355A6447F8}"/>
              </a:ext>
            </a:extLst>
          </p:cNvPr>
          <p:cNvGrpSpPr/>
          <p:nvPr/>
        </p:nvGrpSpPr>
        <p:grpSpPr>
          <a:xfrm>
            <a:off x="6804976" y="98298"/>
            <a:ext cx="2288477" cy="4003535"/>
            <a:chOff x="94190" y="98868"/>
            <a:chExt cx="2288476" cy="40035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945EC5-9A0A-6E10-2031-BBE7A2DA0BF9}"/>
                </a:ext>
              </a:extLst>
            </p:cNvPr>
            <p:cNvSpPr txBox="1"/>
            <p:nvPr/>
          </p:nvSpPr>
          <p:spPr>
            <a:xfrm>
              <a:off x="94190" y="98868"/>
              <a:ext cx="2288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cs typeface="Mangal" panose="02040503050203030202" pitchFamily="18" charset="0"/>
                </a:rPr>
                <a:t>Predecessor</a:t>
              </a:r>
              <a:r>
                <a:rPr lang="en-US" sz="7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cs typeface="Mangal" panose="02040503050203030202" pitchFamily="18" charset="0"/>
                </a:rPr>
                <a:t> 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cs typeface="Mangal" panose="02040503050203030202" pitchFamily="18" charset="0"/>
                </a:rPr>
                <a:t>Representation</a:t>
              </a:r>
              <a:endParaRPr lang="en-IL" sz="1200" dirty="0">
                <a:solidFill>
                  <a:schemeClr val="accent1">
                    <a:lumMod val="7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6E5318-B07F-5261-F10B-29273A9472E8}"/>
                </a:ext>
              </a:extLst>
            </p:cNvPr>
            <p:cNvGrpSpPr/>
            <p:nvPr/>
          </p:nvGrpSpPr>
          <p:grpSpPr>
            <a:xfrm>
              <a:off x="379286" y="388137"/>
              <a:ext cx="1512576" cy="3714266"/>
              <a:chOff x="435760" y="388758"/>
              <a:chExt cx="1512576" cy="371426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A2E1E9F-956C-D7AE-2EDA-1D6CA6B850E2}"/>
                  </a:ext>
                </a:extLst>
              </p:cNvPr>
              <p:cNvGrpSpPr/>
              <p:nvPr/>
            </p:nvGrpSpPr>
            <p:grpSpPr>
              <a:xfrm>
                <a:off x="480668" y="3210189"/>
                <a:ext cx="1467668" cy="892835"/>
                <a:chOff x="569136" y="3173364"/>
                <a:chExt cx="1467668" cy="892835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872E0224-B911-FB1F-01B6-23FFC20EBFA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9136" y="3310199"/>
                  <a:ext cx="1396576" cy="756000"/>
                  <a:chOff x="300740" y="311941"/>
                  <a:chExt cx="1743370" cy="943727"/>
                </a:xfrm>
              </p:grpSpPr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6848B3FC-8176-2F47-D5A4-34191D6BD04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0740" y="753429"/>
                    <a:ext cx="1743370" cy="502239"/>
                    <a:chOff x="1517874" y="2913389"/>
                    <a:chExt cx="9296211" cy="2678092"/>
                  </a:xfrm>
                </p:grpSpPr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831DADE4-32AF-984A-5BCC-8AEC867A11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008198" y="291419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55F7E338-DF5D-6C58-2470-9FD9481A6E0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38537" y="2913389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6DA0D8EA-87E5-0D9E-5866-A531777E421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95091" y="291885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21B4DFB8-16FD-4E3E-0CFD-F9A7E70FA3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951644" y="2942663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E55EE4CD-C800-B16F-6E77-7CC3B99D18DE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494743" y="5266035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EB0A4C33-324F-26AF-9CDC-431EFA5B8B1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647514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2099B7C5-E8EA-143D-1144-A026309B0F6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929922" y="5265144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2319FFB4-03EE-B482-7482-16087C79D82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212337" y="5270061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4" name="Oval 83">
                      <a:extLst>
                        <a:ext uri="{FF2B5EF4-FFF2-40B4-BE49-F238E27FC236}">
                          <a16:creationId xmlns:a16="http://schemas.microsoft.com/office/drawing/2014/main" id="{6F76EA4D-4E45-878E-3C57-DCCDF5CF261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365103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5" name="Oval 84">
                      <a:extLst>
                        <a:ext uri="{FF2B5EF4-FFF2-40B4-BE49-F238E27FC236}">
                          <a16:creationId xmlns:a16="http://schemas.microsoft.com/office/drawing/2014/main" id="{85BD2ACE-980D-EEDE-6AA2-385A2C93487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517874" y="5271618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6" name="Oval 85">
                      <a:extLst>
                        <a:ext uri="{FF2B5EF4-FFF2-40B4-BE49-F238E27FC236}">
                          <a16:creationId xmlns:a16="http://schemas.microsoft.com/office/drawing/2014/main" id="{579B1BCA-4739-8674-67C9-5B32352BE23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00285" y="5266304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89EB295-611A-362A-8FA9-828A490384F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082697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B1E8A795-C276-44C6-5F9E-B069C4F4BF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4200" y="311941"/>
                    <a:ext cx="59888" cy="5988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057516B2-F027-2EE0-4A78-9DEC22C14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83774" y="312084"/>
                    <a:ext cx="61200" cy="612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9E1B2CB5-3241-906E-E2FF-C90598183333}"/>
                    </a:ext>
                  </a:extLst>
                </p:cNvPr>
                <p:cNvSpPr txBox="1"/>
                <p:nvPr/>
              </p:nvSpPr>
              <p:spPr>
                <a:xfrm>
                  <a:off x="1456233" y="3709139"/>
                  <a:ext cx="4788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156</a:t>
                  </a:r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806C3E9-7789-A1E1-001A-26BD65E7F091}"/>
                    </a:ext>
                  </a:extLst>
                </p:cNvPr>
                <p:cNvCxnSpPr>
                  <a:cxnSpLocks/>
                  <a:stCxn id="69" idx="2"/>
                  <a:endCxn id="72" idx="0"/>
                </p:cNvCxnSpPr>
                <p:nvPr/>
              </p:nvCxnSpPr>
              <p:spPr>
                <a:xfrm>
                  <a:off x="1467970" y="3413457"/>
                  <a:ext cx="255607" cy="180322"/>
                </a:xfrm>
                <a:prstGeom prst="straightConnector1">
                  <a:avLst/>
                </a:prstGeom>
                <a:ln w="38100">
                  <a:solidFill>
                    <a:srgbClr val="0B5B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24225859-F4BA-762C-F036-54F85087E89C}"/>
                    </a:ext>
                  </a:extLst>
                </p:cNvPr>
                <p:cNvCxnSpPr>
                  <a:cxnSpLocks/>
                  <a:stCxn id="68" idx="2"/>
                  <a:endCxn id="72" idx="0"/>
                </p:cNvCxnSpPr>
                <p:nvPr/>
              </p:nvCxnSpPr>
              <p:spPr>
                <a:xfrm>
                  <a:off x="1049465" y="3419514"/>
                  <a:ext cx="674112" cy="174265"/>
                </a:xfrm>
                <a:prstGeom prst="straightConnector1">
                  <a:avLst/>
                </a:prstGeom>
                <a:ln w="38100">
                  <a:solidFill>
                    <a:srgbClr val="D7E5FD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8" name="Google Shape;71;p14">
                  <a:extLst>
                    <a:ext uri="{FF2B5EF4-FFF2-40B4-BE49-F238E27FC236}">
                      <a16:creationId xmlns:a16="http://schemas.microsoft.com/office/drawing/2014/main" id="{1979545E-1F8F-5557-60EF-263A4EAF7C4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2">
                  <a:alphaModFix/>
                </a:blip>
                <a:srcRect t="20496"/>
                <a:stretch/>
              </p:blipFill>
              <p:spPr>
                <a:xfrm>
                  <a:off x="964865" y="3250314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69" name="Google Shape;84;p14">
                  <a:extLst>
                    <a:ext uri="{FF2B5EF4-FFF2-40B4-BE49-F238E27FC236}">
                      <a16:creationId xmlns:a16="http://schemas.microsoft.com/office/drawing/2014/main" id="{E470AFF1-C09D-21E7-53C4-AD2A10EDDC74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383370" y="3244257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9DBB1ED-53D0-6294-8698-51319E2D5631}"/>
                    </a:ext>
                  </a:extLst>
                </p:cNvPr>
                <p:cNvSpPr txBox="1"/>
                <p:nvPr/>
              </p:nvSpPr>
              <p:spPr>
                <a:xfrm>
                  <a:off x="1467029" y="3181059"/>
                  <a:ext cx="5697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149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AF135E4-3539-0F75-75C0-E94AA42AB527}"/>
                    </a:ext>
                  </a:extLst>
                </p:cNvPr>
                <p:cNvSpPr txBox="1"/>
                <p:nvPr/>
              </p:nvSpPr>
              <p:spPr>
                <a:xfrm>
                  <a:off x="800271" y="3173364"/>
                  <a:ext cx="1633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pic>
              <p:nvPicPr>
                <p:cNvPr id="72" name="Google Shape;79;p14">
                  <a:extLst>
                    <a:ext uri="{FF2B5EF4-FFF2-40B4-BE49-F238E27FC236}">
                      <a16:creationId xmlns:a16="http://schemas.microsoft.com/office/drawing/2014/main" id="{287FD37D-1D1C-F4BE-F795-9CFD570FE148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638977" y="3593779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</p:pic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0907237-954A-C802-3A1D-34090A137663}"/>
                  </a:ext>
                </a:extLst>
              </p:cNvPr>
              <p:cNvGrpSpPr/>
              <p:nvPr/>
            </p:nvGrpSpPr>
            <p:grpSpPr>
              <a:xfrm>
                <a:off x="435760" y="1785234"/>
                <a:ext cx="1452398" cy="1231164"/>
                <a:chOff x="296019" y="1746546"/>
                <a:chExt cx="1452398" cy="1231164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F0BBA054-EE37-A0FA-D7BC-0B3C7C06493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1841" y="1879629"/>
                  <a:ext cx="1396576" cy="756000"/>
                  <a:chOff x="300740" y="311941"/>
                  <a:chExt cx="1743370" cy="943727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A50327CF-BECB-5A7E-486D-B7F86F07702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0740" y="753429"/>
                    <a:ext cx="1743370" cy="502239"/>
                    <a:chOff x="1517874" y="2913389"/>
                    <a:chExt cx="9296211" cy="2678092"/>
                  </a:xfrm>
                </p:grpSpPr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EE423F69-375B-F274-5155-7EDC145DFD1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008198" y="291419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BE795CDD-A05D-5111-E9C4-390BCFFDDA8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38537" y="2913389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90584E69-2B2F-9EF6-13A9-9B22B463E26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95091" y="291885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8921A374-16C6-B169-8B78-64AFA38D10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951644" y="2942663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20AAE100-5826-BB2B-A33D-66A4EC0E3E2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494743" y="5266035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ED0BD550-3489-A685-A21D-816D7A81B5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647514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3732E350-5315-51E0-0FBA-104A5E16926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929922" y="5265144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EA74E00F-D460-6794-578F-31848E98F6F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212337" y="5270061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F2553735-53F4-1FE5-C4C6-AB029A5D3B5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365103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C1F6FD56-B2D0-5B67-CD7E-CA330AA227B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517874" y="5271618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C0FECB5E-FA96-A931-CB09-7BEEF3AB2D7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00285" y="5266304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3C66C3CE-C01B-574C-3A8E-870DEE47415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082697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78EC78BB-8CE3-5395-F406-56090365FFB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4200" y="311941"/>
                    <a:ext cx="59888" cy="5988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\\</a:t>
                    </a:r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6EB45043-5686-410D-7056-AF8E303D26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83774" y="312084"/>
                    <a:ext cx="61200" cy="612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9C21659B-0902-5049-74C7-D232185CCC8C}"/>
                    </a:ext>
                  </a:extLst>
                </p:cNvPr>
                <p:cNvCxnSpPr>
                  <a:cxnSpLocks/>
                  <a:stCxn id="41" idx="2"/>
                  <a:endCxn id="48" idx="0"/>
                </p:cNvCxnSpPr>
                <p:nvPr/>
              </p:nvCxnSpPr>
              <p:spPr>
                <a:xfrm flipH="1">
                  <a:off x="558531" y="1991753"/>
                  <a:ext cx="270638" cy="525382"/>
                </a:xfrm>
                <a:prstGeom prst="straightConnector1">
                  <a:avLst/>
                </a:prstGeom>
                <a:ln w="38100">
                  <a:solidFill>
                    <a:srgbClr val="5388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CC8D2ED2-848E-2389-68E8-4283B5AC100E}"/>
                    </a:ext>
                  </a:extLst>
                </p:cNvPr>
                <p:cNvCxnSpPr>
                  <a:cxnSpLocks/>
                  <a:stCxn id="42" idx="2"/>
                  <a:endCxn id="48" idx="0"/>
                </p:cNvCxnSpPr>
                <p:nvPr/>
              </p:nvCxnSpPr>
              <p:spPr>
                <a:xfrm flipH="1">
                  <a:off x="558531" y="1989770"/>
                  <a:ext cx="698411" cy="527365"/>
                </a:xfrm>
                <a:prstGeom prst="straightConnector1">
                  <a:avLst/>
                </a:prstGeom>
                <a:ln w="38100">
                  <a:solidFill>
                    <a:srgbClr val="88A9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Google Shape;71;p14">
                  <a:extLst>
                    <a:ext uri="{FF2B5EF4-FFF2-40B4-BE49-F238E27FC236}">
                      <a16:creationId xmlns:a16="http://schemas.microsoft.com/office/drawing/2014/main" id="{24F986A6-4D85-7D5B-2BF0-973C7E0665F4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2">
                  <a:alphaModFix/>
                </a:blip>
                <a:srcRect t="20496"/>
                <a:stretch/>
              </p:blipFill>
              <p:spPr>
                <a:xfrm>
                  <a:off x="744569" y="1822553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42" name="Google Shape;84;p14">
                  <a:extLst>
                    <a:ext uri="{FF2B5EF4-FFF2-40B4-BE49-F238E27FC236}">
                      <a16:creationId xmlns:a16="http://schemas.microsoft.com/office/drawing/2014/main" id="{7769356B-4803-F99E-A19B-49DA902366E4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72342" y="1820570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C9A3AE1-1B1D-C9E2-3A76-2B8ACB1FAEB6}"/>
                    </a:ext>
                  </a:extLst>
                </p:cNvPr>
                <p:cNvSpPr txBox="1"/>
                <p:nvPr/>
              </p:nvSpPr>
              <p:spPr>
                <a:xfrm>
                  <a:off x="296019" y="2669933"/>
                  <a:ext cx="4841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208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6326B67-0752-2F95-0D39-A0DD493696E0}"/>
                    </a:ext>
                  </a:extLst>
                </p:cNvPr>
                <p:cNvSpPr txBox="1"/>
                <p:nvPr/>
              </p:nvSpPr>
              <p:spPr>
                <a:xfrm>
                  <a:off x="382200" y="1752805"/>
                  <a:ext cx="4841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129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04786C1-D740-3401-AE07-1322D3B1EECA}"/>
                    </a:ext>
                  </a:extLst>
                </p:cNvPr>
                <p:cNvSpPr txBox="1"/>
                <p:nvPr/>
              </p:nvSpPr>
              <p:spPr>
                <a:xfrm>
                  <a:off x="1242571" y="1746546"/>
                  <a:ext cx="4841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7030A0"/>
                      </a:solidFill>
                    </a:rPr>
                    <a:t>79</a:t>
                  </a:r>
                </a:p>
              </p:txBody>
            </p:sp>
            <p:pic>
              <p:nvPicPr>
                <p:cNvPr id="46" name="Google Shape;72;p14">
                  <a:extLst>
                    <a:ext uri="{FF2B5EF4-FFF2-40B4-BE49-F238E27FC236}">
                      <a16:creationId xmlns:a16="http://schemas.microsoft.com/office/drawing/2014/main" id="{8B5EA296-176E-88BB-8E51-3CD1EC091C33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490649" y="2190342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01D74140-6344-8DED-883A-40F6F2925161}"/>
                    </a:ext>
                  </a:extLst>
                </p:cNvPr>
                <p:cNvCxnSpPr>
                  <a:cxnSpLocks/>
                  <a:stCxn id="46" idx="2"/>
                  <a:endCxn id="48" idx="0"/>
                </p:cNvCxnSpPr>
                <p:nvPr/>
              </p:nvCxnSpPr>
              <p:spPr>
                <a:xfrm flipH="1">
                  <a:off x="558531" y="2359542"/>
                  <a:ext cx="16718" cy="157593"/>
                </a:xfrm>
                <a:prstGeom prst="straightConnector1">
                  <a:avLst/>
                </a:prstGeom>
                <a:ln w="38100">
                  <a:solidFill>
                    <a:srgbClr val="4882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8" name="Google Shape;70;p14">
                  <a:extLst>
                    <a:ext uri="{FF2B5EF4-FFF2-40B4-BE49-F238E27FC236}">
                      <a16:creationId xmlns:a16="http://schemas.microsoft.com/office/drawing/2014/main" id="{4A429830-2640-9D2D-BD32-F5CF271E446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73931" y="2517135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1C1FBF8-DA91-7C7C-0FAF-483FBD43DD12}"/>
                  </a:ext>
                </a:extLst>
              </p:cNvPr>
              <p:cNvGrpSpPr/>
              <p:nvPr/>
            </p:nvGrpSpPr>
            <p:grpSpPr>
              <a:xfrm>
                <a:off x="490908" y="388758"/>
                <a:ext cx="1431326" cy="1199086"/>
                <a:chOff x="481851" y="338044"/>
                <a:chExt cx="1431326" cy="119908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FCCE4DF8-90D2-6A5A-2440-A2E6C31C1000}"/>
                    </a:ext>
                  </a:extLst>
                </p:cNvPr>
                <p:cNvGrpSpPr/>
                <p:nvPr/>
              </p:nvGrpSpPr>
              <p:grpSpPr>
                <a:xfrm>
                  <a:off x="481851" y="405783"/>
                  <a:ext cx="1396576" cy="815059"/>
                  <a:chOff x="351841" y="1820570"/>
                  <a:chExt cx="1396576" cy="815059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3DCD018C-B6AD-51AC-093F-249B672E539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1841" y="1879629"/>
                    <a:ext cx="1396576" cy="756000"/>
                    <a:chOff x="300740" y="311941"/>
                    <a:chExt cx="1743370" cy="943727"/>
                  </a:xfrm>
                </p:grpSpPr>
                <p:grpSp>
                  <p:nvGrpSpPr>
                    <p:cNvPr id="23" name="Group 22">
                      <a:extLst>
                        <a:ext uri="{FF2B5EF4-FFF2-40B4-BE49-F238E27FC236}">
                          <a16:creationId xmlns:a16="http://schemas.microsoft.com/office/drawing/2014/main" id="{6D3F243D-14AC-AB77-5EF3-58572FAF014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300740" y="753429"/>
                      <a:ext cx="1743370" cy="502239"/>
                      <a:chOff x="1517874" y="2913389"/>
                      <a:chExt cx="9296211" cy="2678092"/>
                    </a:xfrm>
                  </p:grpSpPr>
                  <p:sp>
                    <p:nvSpPr>
                      <p:cNvPr id="26" name="Oval 25">
                        <a:extLst>
                          <a:ext uri="{FF2B5EF4-FFF2-40B4-BE49-F238E27FC236}">
                            <a16:creationId xmlns:a16="http://schemas.microsoft.com/office/drawing/2014/main" id="{6D741F3E-791F-9AFF-97EE-C2FFF50F15B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08198" y="2914192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7" name="Oval 26">
                        <a:extLst>
                          <a:ext uri="{FF2B5EF4-FFF2-40B4-BE49-F238E27FC236}">
                            <a16:creationId xmlns:a16="http://schemas.microsoft.com/office/drawing/2014/main" id="{559A3606-B670-4B46-4861-770AC954A51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838537" y="2913389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8" name="Oval 27">
                        <a:extLst>
                          <a:ext uri="{FF2B5EF4-FFF2-40B4-BE49-F238E27FC236}">
                            <a16:creationId xmlns:a16="http://schemas.microsoft.com/office/drawing/2014/main" id="{BE8E78F3-43C5-0740-2DCE-B4F91E9D0E2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95091" y="2918852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29" name="Oval 28">
                        <a:extLst>
                          <a:ext uri="{FF2B5EF4-FFF2-40B4-BE49-F238E27FC236}">
                            <a16:creationId xmlns:a16="http://schemas.microsoft.com/office/drawing/2014/main" id="{8BA4032E-6142-AD2C-8EA2-0D43FA581BB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6951644" y="2942663"/>
                        <a:ext cx="326338" cy="32633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0" name="Oval 29">
                        <a:extLst>
                          <a:ext uri="{FF2B5EF4-FFF2-40B4-BE49-F238E27FC236}">
                            <a16:creationId xmlns:a16="http://schemas.microsoft.com/office/drawing/2014/main" id="{E7F937DB-ABD4-467B-8E0C-BD72CB148D1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494743" y="5266035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1" name="Oval 30">
                        <a:extLst>
                          <a:ext uri="{FF2B5EF4-FFF2-40B4-BE49-F238E27FC236}">
                            <a16:creationId xmlns:a16="http://schemas.microsoft.com/office/drawing/2014/main" id="{4602B213-1306-7856-0707-307BB74B4BC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647514" y="5265147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2" name="Oval 31">
                        <a:extLst>
                          <a:ext uri="{FF2B5EF4-FFF2-40B4-BE49-F238E27FC236}">
                            <a16:creationId xmlns:a16="http://schemas.microsoft.com/office/drawing/2014/main" id="{5B8DB68D-53A3-D1E8-CC0E-FF79DD656B9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7929922" y="5265144"/>
                        <a:ext cx="326338" cy="32633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D78F5255-609E-7E6D-4727-CD5D9166818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212337" y="5270061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1A976DF8-A147-2DE7-BFC4-40BAAB267E0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365103" y="5265147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5" name="Oval 34">
                        <a:extLst>
                          <a:ext uri="{FF2B5EF4-FFF2-40B4-BE49-F238E27FC236}">
                            <a16:creationId xmlns:a16="http://schemas.microsoft.com/office/drawing/2014/main" id="{A6561B77-28F6-C208-CA5E-06C3AF3B131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517874" y="5271618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955541C5-BA35-1979-798C-D9F87AF4A5D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800285" y="5266304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2353F4F1-C600-C67A-9324-2DC3A0CE4CF9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082697" y="5265147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9903086E-0869-9054-A03B-B5D03C5282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74200" y="311941"/>
                      <a:ext cx="59888" cy="5988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\\</a:t>
                      </a:r>
                    </a:p>
                  </p:txBody>
                </p:sp>
                <p:sp>
                  <p:nvSpPr>
                    <p:cNvPr id="25" name="Oval 24">
                      <a:extLst>
                        <a:ext uri="{FF2B5EF4-FFF2-40B4-BE49-F238E27FC236}">
                          <a16:creationId xmlns:a16="http://schemas.microsoft.com/office/drawing/2014/main" id="{CB8099CD-BD16-0D20-D3A9-55238394B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83774" y="312084"/>
                      <a:ext cx="61200" cy="612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pic>
                <p:nvPicPr>
                  <p:cNvPr id="21" name="Google Shape;71;p14">
                    <a:extLst>
                      <a:ext uri="{FF2B5EF4-FFF2-40B4-BE49-F238E27FC236}">
                        <a16:creationId xmlns:a16="http://schemas.microsoft.com/office/drawing/2014/main" id="{BA6C6A4A-9830-6061-A2E5-BEE5FB92406C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 rotWithShape="1">
                  <a:blip r:embed="rId2">
                    <a:alphaModFix/>
                  </a:blip>
                  <a:srcRect t="20496"/>
                  <a:stretch/>
                </p:blipFill>
                <p:spPr>
                  <a:xfrm>
                    <a:off x="744569" y="1822553"/>
                    <a:ext cx="169200" cy="169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</p:pic>
              <p:pic>
                <p:nvPicPr>
                  <p:cNvPr id="22" name="Google Shape;84;p14">
                    <a:extLst>
                      <a:ext uri="{FF2B5EF4-FFF2-40B4-BE49-F238E27FC236}">
                        <a16:creationId xmlns:a16="http://schemas.microsoft.com/office/drawing/2014/main" id="{A0960959-CA31-9531-966D-E91A03640CD4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1172342" y="1820570"/>
                    <a:ext cx="169200" cy="169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F8C11869-6448-21E3-0ED6-918DC62B7884}"/>
                    </a:ext>
                  </a:extLst>
                </p:cNvPr>
                <p:cNvCxnSpPr>
                  <a:cxnSpLocks/>
                  <a:stCxn id="22" idx="2"/>
                  <a:endCxn id="19" idx="0"/>
                </p:cNvCxnSpPr>
                <p:nvPr/>
              </p:nvCxnSpPr>
              <p:spPr>
                <a:xfrm>
                  <a:off x="1386952" y="574983"/>
                  <a:ext cx="273718" cy="540734"/>
                </a:xfrm>
                <a:prstGeom prst="straightConnector1">
                  <a:avLst/>
                </a:prstGeom>
                <a:ln w="38100">
                  <a:solidFill>
                    <a:srgbClr val="88A9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4CC2CD-7795-48F7-F892-12D9CD84C4F7}"/>
                    </a:ext>
                  </a:extLst>
                </p:cNvPr>
                <p:cNvSpPr txBox="1"/>
                <p:nvPr/>
              </p:nvSpPr>
              <p:spPr>
                <a:xfrm>
                  <a:off x="1423493" y="1229353"/>
                  <a:ext cx="4896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137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6D59E0-B2D0-23D4-9428-5A07C199FB75}"/>
                    </a:ext>
                  </a:extLst>
                </p:cNvPr>
                <p:cNvSpPr txBox="1"/>
                <p:nvPr/>
              </p:nvSpPr>
              <p:spPr>
                <a:xfrm>
                  <a:off x="1382480" y="338540"/>
                  <a:ext cx="4896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250ABA-9DA7-C5BA-E4EC-3085F88DE267}"/>
                    </a:ext>
                  </a:extLst>
                </p:cNvPr>
                <p:cNvSpPr txBox="1"/>
                <p:nvPr/>
              </p:nvSpPr>
              <p:spPr>
                <a:xfrm>
                  <a:off x="604583" y="338044"/>
                  <a:ext cx="4896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84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51DB5CEF-9AE4-D090-342C-BC22E1033D0C}"/>
                    </a:ext>
                  </a:extLst>
                </p:cNvPr>
                <p:cNvCxnSpPr>
                  <a:cxnSpLocks/>
                  <a:stCxn id="21" idx="2"/>
                  <a:endCxn id="19" idx="0"/>
                </p:cNvCxnSpPr>
                <p:nvPr/>
              </p:nvCxnSpPr>
              <p:spPr>
                <a:xfrm>
                  <a:off x="959179" y="576966"/>
                  <a:ext cx="701491" cy="538751"/>
                </a:xfrm>
                <a:prstGeom prst="straightConnector1">
                  <a:avLst/>
                </a:prstGeom>
                <a:ln w="38100">
                  <a:solidFill>
                    <a:srgbClr val="5388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Google Shape;78;p14">
                  <a:extLst>
                    <a:ext uri="{FF2B5EF4-FFF2-40B4-BE49-F238E27FC236}">
                      <a16:creationId xmlns:a16="http://schemas.microsoft.com/office/drawing/2014/main" id="{8793152D-7A08-AA4A-FB83-E3A5ED316E06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32166" y="765908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A1964BBE-F8CB-D5A1-412F-C0F30F445D16}"/>
                    </a:ext>
                  </a:extLst>
                </p:cNvPr>
                <p:cNvCxnSpPr>
                  <a:cxnSpLocks/>
                  <a:stCxn id="17" idx="2"/>
                  <a:endCxn id="19" idx="0"/>
                </p:cNvCxnSpPr>
                <p:nvPr/>
              </p:nvCxnSpPr>
              <p:spPr>
                <a:xfrm>
                  <a:off x="1316766" y="935108"/>
                  <a:ext cx="343904" cy="180609"/>
                </a:xfrm>
                <a:prstGeom prst="straightConnector1">
                  <a:avLst/>
                </a:prstGeom>
                <a:ln w="38100">
                  <a:solidFill>
                    <a:srgbClr val="4882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" name="Google Shape;76;p14">
                  <a:extLst>
                    <a:ext uri="{FF2B5EF4-FFF2-40B4-BE49-F238E27FC236}">
                      <a16:creationId xmlns:a16="http://schemas.microsoft.com/office/drawing/2014/main" id="{0B0E5890-5894-5DD6-864F-66C2378A3F7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576070" y="1115717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</p:pic>
          </p:grp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E94DB-C2D1-BACE-28B3-83F5427B8EF9}"/>
                </a:ext>
              </a:extLst>
            </p:cNvPr>
            <p:cNvSpPr/>
            <p:nvPr/>
          </p:nvSpPr>
          <p:spPr>
            <a:xfrm>
              <a:off x="707532" y="1502553"/>
              <a:ext cx="862378" cy="365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1B63A8-5F66-C98E-5948-EB8559107767}"/>
                </a:ext>
              </a:extLst>
            </p:cNvPr>
            <p:cNvSpPr/>
            <p:nvPr/>
          </p:nvSpPr>
          <p:spPr>
            <a:xfrm>
              <a:off x="724261" y="2927078"/>
              <a:ext cx="862378" cy="365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DFF9257-0A64-2E50-B8A1-09AD5884D6F5}"/>
              </a:ext>
            </a:extLst>
          </p:cNvPr>
          <p:cNvGrpSpPr/>
          <p:nvPr/>
        </p:nvGrpSpPr>
        <p:grpSpPr>
          <a:xfrm>
            <a:off x="407177" y="1317664"/>
            <a:ext cx="1586701" cy="914775"/>
            <a:chOff x="7335746" y="457519"/>
            <a:chExt cx="1586701" cy="914774"/>
          </a:xfrm>
        </p:grpSpPr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C942592-9C8B-9E12-6E49-16871F857EBF}"/>
                </a:ext>
              </a:extLst>
            </p:cNvPr>
            <p:cNvCxnSpPr>
              <a:cxnSpLocks/>
              <a:stCxn id="152" idx="2"/>
              <a:endCxn id="147" idx="0"/>
            </p:cNvCxnSpPr>
            <p:nvPr/>
          </p:nvCxnSpPr>
          <p:spPr>
            <a:xfrm flipH="1">
              <a:off x="7420346" y="626719"/>
              <a:ext cx="904277" cy="557398"/>
            </a:xfrm>
            <a:prstGeom prst="straightConnector1">
              <a:avLst/>
            </a:prstGeom>
            <a:ln w="38100">
              <a:solidFill>
                <a:srgbClr val="FFF5F5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3D709757-64D3-B963-0988-888B7C2AD5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95217" y="517219"/>
              <a:ext cx="1463080" cy="792000"/>
              <a:chOff x="300740" y="311941"/>
              <a:chExt cx="1743370" cy="943727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CEE418B2-FB18-A220-0485-9AC62B97393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0740" y="753429"/>
                <a:ext cx="1743370" cy="502239"/>
                <a:chOff x="1517874" y="2913389"/>
                <a:chExt cx="9296211" cy="2678092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3F41CE43-0D63-414E-14E6-2F8BC7A4FF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08198" y="2914192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04B2F7DE-E57F-E2D3-ED63-8EAE2CB107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8537" y="2913389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A3027C71-E1B2-2337-3009-CB0583B63F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1644" y="2942663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67E828C1-2C28-A6C2-43F0-BBA71934E2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94743" y="5266035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AAE68BF8-8D92-52A5-EC84-9DB9401A1F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47514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E5A29E80-82DB-3CDF-896A-C26FFC8539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29922" y="5265144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B6BD3BBE-89D4-F8FB-4688-DF7B05324A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12337" y="5270061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031E506A-204F-975D-085F-5A1FCB8265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65103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740E47B-2F97-A9D4-D2EA-DD822F55BA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874" y="5271618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F03C5E90-01C2-DB37-53CD-3F69355B47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00285" y="5266304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0F2F0591-0E40-E434-E0C3-EDA7F4F7DC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82697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AD9DA9C1-6CD4-EEC0-3346-629F548C63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4200" y="311941"/>
                <a:ext cx="59888" cy="598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\\</a:t>
                </a:r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85877C6-0BC5-4AF1-22DA-79B226F8E6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3774" y="312084"/>
                <a:ext cx="61200" cy="61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4EC33952-469B-09A8-1AFB-BFC996AE4FD0}"/>
                </a:ext>
              </a:extLst>
            </p:cNvPr>
            <p:cNvCxnSpPr>
              <a:cxnSpLocks/>
              <a:stCxn id="152" idx="2"/>
              <a:endCxn id="146" idx="0"/>
            </p:cNvCxnSpPr>
            <p:nvPr/>
          </p:nvCxnSpPr>
          <p:spPr>
            <a:xfrm flipH="1">
              <a:off x="8028888" y="626719"/>
              <a:ext cx="295735" cy="551703"/>
            </a:xfrm>
            <a:prstGeom prst="straightConnector1">
              <a:avLst/>
            </a:prstGeom>
            <a:ln w="38100">
              <a:solidFill>
                <a:srgbClr val="FFE4E1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9BA8C999-1770-44F1-55B2-7852B3B09555}"/>
                </a:ext>
              </a:extLst>
            </p:cNvPr>
            <p:cNvCxnSpPr>
              <a:cxnSpLocks/>
              <a:stCxn id="152" idx="2"/>
              <a:endCxn id="145" idx="0"/>
            </p:cNvCxnSpPr>
            <p:nvPr/>
          </p:nvCxnSpPr>
          <p:spPr>
            <a:xfrm flipH="1">
              <a:off x="8243184" y="626719"/>
              <a:ext cx="81439" cy="564029"/>
            </a:xfrm>
            <a:prstGeom prst="straightConnector1">
              <a:avLst/>
            </a:prstGeom>
            <a:ln w="38100">
              <a:solidFill>
                <a:srgbClr val="FFF5F5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16EEF41F-1335-5BFC-B281-2E134DEF6C4E}"/>
                </a:ext>
              </a:extLst>
            </p:cNvPr>
            <p:cNvCxnSpPr>
              <a:cxnSpLocks/>
              <a:stCxn id="152" idx="2"/>
              <a:endCxn id="144" idx="0"/>
            </p:cNvCxnSpPr>
            <p:nvPr/>
          </p:nvCxnSpPr>
          <p:spPr>
            <a:xfrm>
              <a:off x="8324623" y="626719"/>
              <a:ext cx="513224" cy="567129"/>
            </a:xfrm>
            <a:prstGeom prst="straightConnector1">
              <a:avLst/>
            </a:prstGeom>
            <a:ln w="38100">
              <a:solidFill>
                <a:srgbClr val="FFE4E1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F73910B-1F4A-2B58-B5AE-D998C56E2D03}"/>
                </a:ext>
              </a:extLst>
            </p:cNvPr>
            <p:cNvCxnSpPr>
              <a:cxnSpLocks/>
              <a:stCxn id="152" idx="2"/>
              <a:endCxn id="140" idx="0"/>
            </p:cNvCxnSpPr>
            <p:nvPr/>
          </p:nvCxnSpPr>
          <p:spPr>
            <a:xfrm flipH="1">
              <a:off x="8263182" y="626719"/>
              <a:ext cx="61441" cy="203912"/>
            </a:xfrm>
            <a:prstGeom prst="straightConnector1">
              <a:avLst/>
            </a:prstGeom>
            <a:ln w="38100">
              <a:solidFill>
                <a:srgbClr val="FFF4F3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75F4F05E-39A7-8FC9-D56C-80C9615B7121}"/>
                </a:ext>
              </a:extLst>
            </p:cNvPr>
            <p:cNvCxnSpPr>
              <a:cxnSpLocks/>
              <a:stCxn id="152" idx="2"/>
              <a:endCxn id="141" idx="0"/>
            </p:cNvCxnSpPr>
            <p:nvPr/>
          </p:nvCxnSpPr>
          <p:spPr>
            <a:xfrm flipH="1">
              <a:off x="7609668" y="626719"/>
              <a:ext cx="714955" cy="206394"/>
            </a:xfrm>
            <a:prstGeom prst="straightConnector1">
              <a:avLst/>
            </a:prstGeom>
            <a:ln w="38100">
              <a:solidFill>
                <a:srgbClr val="FFF4F3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8366178-5823-6CDF-A3EE-264F60D8BC1C}"/>
                </a:ext>
              </a:extLst>
            </p:cNvPr>
            <p:cNvCxnSpPr>
              <a:cxnSpLocks/>
              <a:stCxn id="152" idx="2"/>
              <a:endCxn id="137" idx="0"/>
            </p:cNvCxnSpPr>
            <p:nvPr/>
          </p:nvCxnSpPr>
          <p:spPr>
            <a:xfrm>
              <a:off x="8324623" y="626719"/>
              <a:ext cx="104034" cy="564446"/>
            </a:xfrm>
            <a:prstGeom prst="straightConnector1">
              <a:avLst/>
            </a:prstGeom>
            <a:ln w="38100">
              <a:solidFill>
                <a:srgbClr val="FFEAE8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oogle Shape;79;p14">
              <a:extLst>
                <a:ext uri="{FF2B5EF4-FFF2-40B4-BE49-F238E27FC236}">
                  <a16:creationId xmlns:a16="http://schemas.microsoft.com/office/drawing/2014/main" id="{A724BE67-1ACD-0B23-0754-57BF3CD1B6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12521" y="831247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76;p14">
              <a:extLst>
                <a:ext uri="{FF2B5EF4-FFF2-40B4-BE49-F238E27FC236}">
                  <a16:creationId xmlns:a16="http://schemas.microsoft.com/office/drawing/2014/main" id="{11EC76CE-1A5A-A1D0-F3DD-C90F50178B6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44057" y="1191165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38" name="Google Shape;70;p14">
              <a:extLst>
                <a:ext uri="{FF2B5EF4-FFF2-40B4-BE49-F238E27FC236}">
                  <a16:creationId xmlns:a16="http://schemas.microsoft.com/office/drawing/2014/main" id="{A5F2005B-311E-7149-E254-50310126E9A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37585" y="1193273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AFAFAE3-8932-B781-B659-721CD2B18ED7}"/>
                </a:ext>
              </a:extLst>
            </p:cNvPr>
            <p:cNvCxnSpPr>
              <a:cxnSpLocks/>
              <a:stCxn id="152" idx="2"/>
              <a:endCxn id="136" idx="0"/>
            </p:cNvCxnSpPr>
            <p:nvPr/>
          </p:nvCxnSpPr>
          <p:spPr>
            <a:xfrm>
              <a:off x="8324623" y="626719"/>
              <a:ext cx="272498" cy="204528"/>
            </a:xfrm>
            <a:prstGeom prst="straightConnector1">
              <a:avLst/>
            </a:prstGeom>
            <a:ln w="38100">
              <a:solidFill>
                <a:srgbClr val="FF9287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oogle Shape;78;p14">
              <a:extLst>
                <a:ext uri="{FF2B5EF4-FFF2-40B4-BE49-F238E27FC236}">
                  <a16:creationId xmlns:a16="http://schemas.microsoft.com/office/drawing/2014/main" id="{FF7125B1-1FB4-B5D0-43F1-1525FCA6A15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78582" y="830631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41" name="Google Shape;72;p14">
              <a:extLst>
                <a:ext uri="{FF2B5EF4-FFF2-40B4-BE49-F238E27FC236}">
                  <a16:creationId xmlns:a16="http://schemas.microsoft.com/office/drawing/2014/main" id="{D05CBDC5-1499-77E0-201D-E30DBF68DDE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25068" y="833113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009B2F42-AD7E-D21C-7334-F937A9AAEE60}"/>
                </a:ext>
              </a:extLst>
            </p:cNvPr>
            <p:cNvCxnSpPr>
              <a:cxnSpLocks/>
              <a:stCxn id="152" idx="2"/>
              <a:endCxn id="150" idx="0"/>
            </p:cNvCxnSpPr>
            <p:nvPr/>
          </p:nvCxnSpPr>
          <p:spPr>
            <a:xfrm flipH="1">
              <a:off x="7945869" y="626719"/>
              <a:ext cx="378754" cy="208058"/>
            </a:xfrm>
            <a:prstGeom prst="straightConnector1">
              <a:avLst/>
            </a:prstGeom>
            <a:ln w="38100">
              <a:solidFill>
                <a:srgbClr val="FF9287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Google Shape;77;p14">
              <a:extLst>
                <a:ext uri="{FF2B5EF4-FFF2-40B4-BE49-F238E27FC236}">
                  <a16:creationId xmlns:a16="http://schemas.microsoft.com/office/drawing/2014/main" id="{D380CD7A-41A8-47DB-AF3D-706979486B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552489" y="1203093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44" name="Google Shape;75;p14">
              <a:extLst>
                <a:ext uri="{FF2B5EF4-FFF2-40B4-BE49-F238E27FC236}">
                  <a16:creationId xmlns:a16="http://schemas.microsoft.com/office/drawing/2014/main" id="{EF120331-F473-87B1-697B-BD4E88D7EEC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753247" y="1193848"/>
              <a:ext cx="169200" cy="169200"/>
            </a:xfrm>
            <a:prstGeom prst="rect">
              <a:avLst/>
            </a:pr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C3010ABB-C52C-E6C3-BCDC-73212F4D6CB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58584" y="1190748"/>
              <a:ext cx="169200" cy="1692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6" name="Picture 145" descr="Icon&#10;&#10;Description automatically generated">
              <a:extLst>
                <a:ext uri="{FF2B5EF4-FFF2-40B4-BE49-F238E27FC236}">
                  <a16:creationId xmlns:a16="http://schemas.microsoft.com/office/drawing/2014/main" id="{55C5529B-E5B9-638D-5FBB-C15DB5AFBDF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44288" y="1178422"/>
              <a:ext cx="169200" cy="1692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7" name="Google Shape;74;p14">
              <a:extLst>
                <a:ext uri="{FF2B5EF4-FFF2-40B4-BE49-F238E27FC236}">
                  <a16:creationId xmlns:a16="http://schemas.microsoft.com/office/drawing/2014/main" id="{622B446D-FF17-3047-EA4B-7F23D4248C2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335746" y="1184117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48" name="Google Shape;73;p14">
              <a:extLst>
                <a:ext uri="{FF2B5EF4-FFF2-40B4-BE49-F238E27FC236}">
                  <a16:creationId xmlns:a16="http://schemas.microsoft.com/office/drawing/2014/main" id="{5E0F53AA-10B5-FDA9-F163-4212A956E15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748229" y="1198528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B56AAE2F-9CF8-3C4F-86BC-0592FAFF1A3F}"/>
                </a:ext>
              </a:extLst>
            </p:cNvPr>
            <p:cNvCxnSpPr>
              <a:cxnSpLocks/>
              <a:stCxn id="152" idx="2"/>
              <a:endCxn id="143" idx="0"/>
            </p:cNvCxnSpPr>
            <p:nvPr/>
          </p:nvCxnSpPr>
          <p:spPr>
            <a:xfrm>
              <a:off x="8324623" y="626719"/>
              <a:ext cx="312466" cy="576374"/>
            </a:xfrm>
            <a:prstGeom prst="straightConnector1">
              <a:avLst/>
            </a:prstGeom>
            <a:ln w="38100">
              <a:solidFill>
                <a:srgbClr val="FFBCB5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0" name="Google Shape;85;p14">
              <a:extLst>
                <a:ext uri="{FF2B5EF4-FFF2-40B4-BE49-F238E27FC236}">
                  <a16:creationId xmlns:a16="http://schemas.microsoft.com/office/drawing/2014/main" id="{05EFC66E-9104-B636-9DE7-43246A60DDE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861269" y="834777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BFF10E20-4D5C-F03E-D27B-7B8FD40BFF29}"/>
                </a:ext>
              </a:extLst>
            </p:cNvPr>
            <p:cNvCxnSpPr>
              <a:cxnSpLocks/>
              <a:stCxn id="152" idx="2"/>
              <a:endCxn id="148" idx="0"/>
            </p:cNvCxnSpPr>
            <p:nvPr/>
          </p:nvCxnSpPr>
          <p:spPr>
            <a:xfrm flipH="1">
              <a:off x="7832829" y="626719"/>
              <a:ext cx="491794" cy="571809"/>
            </a:xfrm>
            <a:prstGeom prst="straightConnector1">
              <a:avLst/>
            </a:prstGeom>
            <a:ln w="38100">
              <a:solidFill>
                <a:srgbClr val="FFBCB5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oogle Shape;84;p14">
              <a:extLst>
                <a:ext uri="{FF2B5EF4-FFF2-40B4-BE49-F238E27FC236}">
                  <a16:creationId xmlns:a16="http://schemas.microsoft.com/office/drawing/2014/main" id="{FC35E89E-F1D2-5D8B-1283-8AF824474FC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40023" y="457519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611910A-3EEF-4A15-0B7E-D0069A1E4CF8}"/>
              </a:ext>
            </a:extLst>
          </p:cNvPr>
          <p:cNvGrpSpPr/>
          <p:nvPr/>
        </p:nvGrpSpPr>
        <p:grpSpPr>
          <a:xfrm>
            <a:off x="2055820" y="1320178"/>
            <a:ext cx="1584644" cy="907661"/>
            <a:chOff x="5143024" y="1005725"/>
            <a:chExt cx="1584644" cy="907660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740C792-5B33-836A-F398-DDED1A7CCD34}"/>
                </a:ext>
              </a:extLst>
            </p:cNvPr>
            <p:cNvCxnSpPr>
              <a:cxnSpLocks/>
              <a:stCxn id="117" idx="2"/>
              <a:endCxn id="112" idx="0"/>
            </p:cNvCxnSpPr>
            <p:nvPr/>
          </p:nvCxnSpPr>
          <p:spPr>
            <a:xfrm>
              <a:off x="5700706" y="1174925"/>
              <a:ext cx="942362" cy="564474"/>
            </a:xfrm>
            <a:prstGeom prst="straightConnector1">
              <a:avLst/>
            </a:prstGeom>
            <a:ln w="38100">
              <a:solidFill>
                <a:srgbClr val="FFF5F5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3ECE3F4-69B3-DB5A-A4E3-6EA6E99D2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78512" y="1068131"/>
              <a:ext cx="50260" cy="5026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\\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C0068F3-D4EC-7F54-5D82-ED7BD658C1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7250" y="1438766"/>
              <a:ext cx="1463080" cy="421366"/>
              <a:chOff x="1517874" y="2914192"/>
              <a:chExt cx="9296211" cy="2677289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B64AE4E-5CF3-84DD-853E-56998200F6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08198" y="2914192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5861A8A-378C-AF16-5790-16F66CC28A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51644" y="2942663"/>
                <a:ext cx="326338" cy="326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211D915-2633-C35B-9A0A-3B48308AB15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94743" y="5266035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6C72464-CEBF-4C6A-0213-99C935E5D5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47514" y="5265147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E69BFE4F-785E-AEC1-D446-2FB0264958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929922" y="5265144"/>
                <a:ext cx="326338" cy="3263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3F11D3A-26FB-B9BA-DC12-7C154129D8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12337" y="5270061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6AE59BAF-F363-3181-6C44-B11F823B59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65103" y="5265147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B1B222-C299-DB1E-D78C-DEB082662E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17874" y="5271618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2EFF60C3-63BC-256B-0AAD-AC27B0F6A2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0285" y="5266304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9354D2F4-4796-E6DF-09E3-5B12320D33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82697" y="5265147"/>
                <a:ext cx="319342" cy="31934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4808786-915F-1BDE-B740-25EDAF80EE6B}"/>
                </a:ext>
              </a:extLst>
            </p:cNvPr>
            <p:cNvSpPr>
              <a:spLocks/>
            </p:cNvSpPr>
            <p:nvPr/>
          </p:nvSpPr>
          <p:spPr>
            <a:xfrm>
              <a:off x="6106159" y="1068251"/>
              <a:ext cx="51361" cy="513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5" name="Google Shape;79;p14">
              <a:extLst>
                <a:ext uri="{FF2B5EF4-FFF2-40B4-BE49-F238E27FC236}">
                  <a16:creationId xmlns:a16="http://schemas.microsoft.com/office/drawing/2014/main" id="{B7D1BA7B-AE5E-07A3-1958-BC428840407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97729" y="1364852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CDB6325-7610-C25C-CE43-CA31F04CD68E}"/>
                </a:ext>
              </a:extLst>
            </p:cNvPr>
            <p:cNvCxnSpPr>
              <a:cxnSpLocks/>
              <a:stCxn id="117" idx="2"/>
              <a:endCxn id="111" idx="0"/>
            </p:cNvCxnSpPr>
            <p:nvPr/>
          </p:nvCxnSpPr>
          <p:spPr>
            <a:xfrm>
              <a:off x="5700706" y="1174925"/>
              <a:ext cx="725226" cy="557445"/>
            </a:xfrm>
            <a:prstGeom prst="straightConnector1">
              <a:avLst/>
            </a:prstGeom>
            <a:ln w="38100">
              <a:solidFill>
                <a:srgbClr val="FFEAE8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BFDDE4C-F8F7-BC09-8E57-52D880693539}"/>
                </a:ext>
              </a:extLst>
            </p:cNvPr>
            <p:cNvCxnSpPr>
              <a:cxnSpLocks/>
              <a:stCxn id="117" idx="2"/>
              <a:endCxn id="115" idx="0"/>
            </p:cNvCxnSpPr>
            <p:nvPr/>
          </p:nvCxnSpPr>
          <p:spPr>
            <a:xfrm flipH="1">
              <a:off x="5227624" y="1174925"/>
              <a:ext cx="473082" cy="569260"/>
            </a:xfrm>
            <a:prstGeom prst="straightConnector1">
              <a:avLst/>
            </a:prstGeom>
            <a:ln w="38100">
              <a:solidFill>
                <a:srgbClr val="FFE4E1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9A0B88A-641F-512D-49F0-EFF9F3D2CC32}"/>
                </a:ext>
              </a:extLst>
            </p:cNvPr>
            <p:cNvCxnSpPr>
              <a:cxnSpLocks/>
              <a:stCxn id="117" idx="2"/>
              <a:endCxn id="95" idx="0"/>
            </p:cNvCxnSpPr>
            <p:nvPr/>
          </p:nvCxnSpPr>
          <p:spPr>
            <a:xfrm>
              <a:off x="5700706" y="1174925"/>
              <a:ext cx="681623" cy="189927"/>
            </a:xfrm>
            <a:prstGeom prst="straightConnector1">
              <a:avLst/>
            </a:prstGeom>
            <a:ln w="38100">
              <a:solidFill>
                <a:srgbClr val="FFF4F3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87203606-019B-18D9-C28D-AD5C2763A85D}"/>
                </a:ext>
              </a:extLst>
            </p:cNvPr>
            <p:cNvCxnSpPr>
              <a:cxnSpLocks/>
              <a:stCxn id="117" idx="2"/>
              <a:endCxn id="108" idx="0"/>
            </p:cNvCxnSpPr>
            <p:nvPr/>
          </p:nvCxnSpPr>
          <p:spPr>
            <a:xfrm flipH="1">
              <a:off x="5406315" y="1174925"/>
              <a:ext cx="294391" cy="549474"/>
            </a:xfrm>
            <a:prstGeom prst="straightConnector1">
              <a:avLst/>
            </a:prstGeom>
            <a:ln w="38100">
              <a:solidFill>
                <a:srgbClr val="FFBEB8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3B18A24-D0C3-0578-500D-6953214616FF}"/>
                </a:ext>
              </a:extLst>
            </p:cNvPr>
            <p:cNvCxnSpPr>
              <a:cxnSpLocks/>
              <a:stCxn id="117" idx="2"/>
              <a:endCxn id="107" idx="0"/>
            </p:cNvCxnSpPr>
            <p:nvPr/>
          </p:nvCxnSpPr>
          <p:spPr>
            <a:xfrm>
              <a:off x="5700706" y="1174925"/>
              <a:ext cx="519817" cy="547682"/>
            </a:xfrm>
            <a:prstGeom prst="straightConnector1">
              <a:avLst/>
            </a:prstGeom>
            <a:ln w="38100">
              <a:solidFill>
                <a:srgbClr val="FFBEB8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30D7984-0461-31E4-FF73-4DB11CC9E469}"/>
                </a:ext>
              </a:extLst>
            </p:cNvPr>
            <p:cNvCxnSpPr>
              <a:cxnSpLocks/>
              <a:stCxn id="117" idx="2"/>
              <a:endCxn id="116" idx="0"/>
            </p:cNvCxnSpPr>
            <p:nvPr/>
          </p:nvCxnSpPr>
          <p:spPr>
            <a:xfrm>
              <a:off x="5700706" y="1174925"/>
              <a:ext cx="42567" cy="189241"/>
            </a:xfrm>
            <a:prstGeom prst="straightConnector1">
              <a:avLst/>
            </a:prstGeom>
            <a:ln w="38100">
              <a:solidFill>
                <a:srgbClr val="FFF4F3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0D239C7-9DBE-5C1C-E6DB-B60BD959D346}"/>
                </a:ext>
              </a:extLst>
            </p:cNvPr>
            <p:cNvCxnSpPr>
              <a:cxnSpLocks/>
              <a:stCxn id="117" idx="2"/>
              <a:endCxn id="110" idx="0"/>
            </p:cNvCxnSpPr>
            <p:nvPr/>
          </p:nvCxnSpPr>
          <p:spPr>
            <a:xfrm flipH="1">
              <a:off x="5404924" y="1174925"/>
              <a:ext cx="295782" cy="190963"/>
            </a:xfrm>
            <a:prstGeom prst="straightConnector1">
              <a:avLst/>
            </a:prstGeom>
            <a:ln w="38100">
              <a:solidFill>
                <a:srgbClr val="FF968C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5CCDC2D-3D8C-B4AB-E13C-2C36DC149698}"/>
                </a:ext>
              </a:extLst>
            </p:cNvPr>
            <p:cNvCxnSpPr>
              <a:cxnSpLocks/>
              <a:stCxn id="117" idx="2"/>
              <a:endCxn id="109" idx="0"/>
            </p:cNvCxnSpPr>
            <p:nvPr/>
          </p:nvCxnSpPr>
          <p:spPr>
            <a:xfrm>
              <a:off x="5700706" y="1174925"/>
              <a:ext cx="365738" cy="176900"/>
            </a:xfrm>
            <a:prstGeom prst="straightConnector1">
              <a:avLst/>
            </a:prstGeom>
            <a:ln w="38100">
              <a:solidFill>
                <a:srgbClr val="FF968C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C233B40-68AB-9015-932C-5678133DDF8A}"/>
                </a:ext>
              </a:extLst>
            </p:cNvPr>
            <p:cNvCxnSpPr>
              <a:cxnSpLocks/>
              <a:stCxn id="117" idx="2"/>
              <a:endCxn id="106" idx="0"/>
            </p:cNvCxnSpPr>
            <p:nvPr/>
          </p:nvCxnSpPr>
          <p:spPr>
            <a:xfrm flipH="1">
              <a:off x="5618194" y="1174925"/>
              <a:ext cx="82512" cy="561240"/>
            </a:xfrm>
            <a:prstGeom prst="straightConnector1">
              <a:avLst/>
            </a:prstGeom>
            <a:ln w="38100">
              <a:solidFill>
                <a:srgbClr val="FFEAE8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4769D60-F97F-7387-E188-30B53E442FD9}"/>
                </a:ext>
              </a:extLst>
            </p:cNvPr>
            <p:cNvCxnSpPr>
              <a:cxnSpLocks/>
              <a:stCxn id="117" idx="2"/>
              <a:endCxn id="113" idx="0"/>
            </p:cNvCxnSpPr>
            <p:nvPr/>
          </p:nvCxnSpPr>
          <p:spPr>
            <a:xfrm>
              <a:off x="5700706" y="1174925"/>
              <a:ext cx="331509" cy="556155"/>
            </a:xfrm>
            <a:prstGeom prst="straightConnector1">
              <a:avLst/>
            </a:prstGeom>
            <a:ln w="38100">
              <a:solidFill>
                <a:srgbClr val="FFE4E1"/>
              </a:solidFill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Google Shape;73;p14">
              <a:extLst>
                <a:ext uri="{FF2B5EF4-FFF2-40B4-BE49-F238E27FC236}">
                  <a16:creationId xmlns:a16="http://schemas.microsoft.com/office/drawing/2014/main" id="{CAB58129-CAE0-AA20-29E0-0CE8CDC5C0D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533594" y="1736165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07" name="Google Shape;76;p14">
              <a:extLst>
                <a:ext uri="{FF2B5EF4-FFF2-40B4-BE49-F238E27FC236}">
                  <a16:creationId xmlns:a16="http://schemas.microsoft.com/office/drawing/2014/main" id="{99D5091A-289F-DA3B-FD20-66E452B754B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35923" y="1722607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08" name="Google Shape;70;p14">
              <a:extLst>
                <a:ext uri="{FF2B5EF4-FFF2-40B4-BE49-F238E27FC236}">
                  <a16:creationId xmlns:a16="http://schemas.microsoft.com/office/drawing/2014/main" id="{90D70053-2D00-E431-AD60-8BA06B87402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21715" y="1724399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09" name="Google Shape;78;p14">
              <a:extLst>
                <a:ext uri="{FF2B5EF4-FFF2-40B4-BE49-F238E27FC236}">
                  <a16:creationId xmlns:a16="http://schemas.microsoft.com/office/drawing/2014/main" id="{C5D45BF8-AD0C-1EE9-5379-CF834F6D9D90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81844" y="1351825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72;p14">
              <a:extLst>
                <a:ext uri="{FF2B5EF4-FFF2-40B4-BE49-F238E27FC236}">
                  <a16:creationId xmlns:a16="http://schemas.microsoft.com/office/drawing/2014/main" id="{8DEC89BA-3602-037B-F4F0-6FDB721CD28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20324" y="1365888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77;p14">
              <a:extLst>
                <a:ext uri="{FF2B5EF4-FFF2-40B4-BE49-F238E27FC236}">
                  <a16:creationId xmlns:a16="http://schemas.microsoft.com/office/drawing/2014/main" id="{28C750A9-B6A8-844B-8714-143ECC5F97F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41332" y="1732370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12" name="Google Shape;75;p14">
              <a:extLst>
                <a:ext uri="{FF2B5EF4-FFF2-40B4-BE49-F238E27FC236}">
                  <a16:creationId xmlns:a16="http://schemas.microsoft.com/office/drawing/2014/main" id="{58FF66C6-B946-FEF0-ED13-EF50830DF6A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58468" y="1739399"/>
              <a:ext cx="169200" cy="169200"/>
            </a:xfrm>
            <a:prstGeom prst="rect">
              <a:avLst/>
            </a:pr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F51CC63-31AB-738D-66FA-AD2CFF3B745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47615" y="1731080"/>
              <a:ext cx="169200" cy="1692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4" name="Picture 113" descr="Icon&#10;&#10;Description automatically generated">
              <a:extLst>
                <a:ext uri="{FF2B5EF4-FFF2-40B4-BE49-F238E27FC236}">
                  <a16:creationId xmlns:a16="http://schemas.microsoft.com/office/drawing/2014/main" id="{F01221DC-BEB4-0D24-AEF8-54E68257884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37520" y="1728120"/>
              <a:ext cx="169200" cy="1692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5" name="Google Shape;74;p14">
              <a:extLst>
                <a:ext uri="{FF2B5EF4-FFF2-40B4-BE49-F238E27FC236}">
                  <a16:creationId xmlns:a16="http://schemas.microsoft.com/office/drawing/2014/main" id="{849035D9-27DB-0ACA-849B-FDEAA957D54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143024" y="1744185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16" name="Google Shape;85;p14">
              <a:extLst>
                <a:ext uri="{FF2B5EF4-FFF2-40B4-BE49-F238E27FC236}">
                  <a16:creationId xmlns:a16="http://schemas.microsoft.com/office/drawing/2014/main" id="{420FC630-48A0-4073-3F7B-AB4C5BEBD6CF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658673" y="1364166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71;p14">
              <a:extLst>
                <a:ext uri="{FF2B5EF4-FFF2-40B4-BE49-F238E27FC236}">
                  <a16:creationId xmlns:a16="http://schemas.microsoft.com/office/drawing/2014/main" id="{101BA8F6-7635-BE86-420F-FAC4CC3E7A5C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t="20496"/>
            <a:stretch/>
          </p:blipFill>
          <p:spPr>
            <a:xfrm>
              <a:off x="5616106" y="1005725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</p:pic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4CDC604-E952-9C3A-1D9F-873C4BED1A31}"/>
              </a:ext>
            </a:extLst>
          </p:cNvPr>
          <p:cNvSpPr/>
          <p:nvPr/>
        </p:nvSpPr>
        <p:spPr>
          <a:xfrm>
            <a:off x="2019921" y="1269314"/>
            <a:ext cx="1620543" cy="9799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highlight>
                <a:srgbClr val="000000"/>
              </a:highlight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3CD7FF7-889C-16E5-DACB-FEA854EEAB17}"/>
              </a:ext>
            </a:extLst>
          </p:cNvPr>
          <p:cNvSpPr/>
          <p:nvPr/>
        </p:nvSpPr>
        <p:spPr>
          <a:xfrm>
            <a:off x="358043" y="1270775"/>
            <a:ext cx="1663510" cy="9799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4789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49A4AE-B989-8BBC-9858-F012F1C0CB3C}"/>
              </a:ext>
            </a:extLst>
          </p:cNvPr>
          <p:cNvSpPr txBox="1"/>
          <p:nvPr/>
        </p:nvSpPr>
        <p:spPr>
          <a:xfrm>
            <a:off x="6804976" y="98298"/>
            <a:ext cx="2288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Predecessor</a:t>
            </a:r>
            <a:r>
              <a:rPr lang="en-US" sz="700" dirty="0">
                <a:solidFill>
                  <a:schemeClr val="accent1">
                    <a:lumMod val="7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Representation</a:t>
            </a:r>
            <a:endParaRPr lang="en-IL" sz="1200" dirty="0">
              <a:solidFill>
                <a:schemeClr val="accent1">
                  <a:lumMod val="75000"/>
                </a:schemeClr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471392-5FCD-34C5-3116-285F27631ABB}"/>
              </a:ext>
            </a:extLst>
          </p:cNvPr>
          <p:cNvGrpSpPr/>
          <p:nvPr/>
        </p:nvGrpSpPr>
        <p:grpSpPr>
          <a:xfrm>
            <a:off x="5999918" y="2500357"/>
            <a:ext cx="1396577" cy="821942"/>
            <a:chOff x="569136" y="3244257"/>
            <a:chExt cx="1396576" cy="8219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50690D0-89C2-0C95-05F1-DECF4BAE2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9136" y="3310199"/>
              <a:ext cx="1396576" cy="756000"/>
              <a:chOff x="300740" y="311941"/>
              <a:chExt cx="1743370" cy="943727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CEB0B8E-792D-8236-4CD2-E8FCB0D997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0740" y="753429"/>
                <a:ext cx="1743370" cy="502239"/>
                <a:chOff x="1517874" y="2913389"/>
                <a:chExt cx="9296211" cy="2678092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E6D46E1E-8788-D949-9A78-24038AE9EA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08198" y="2914192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668764D5-1BC3-5ED5-C256-750C939D47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8537" y="2913389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9E53D3C1-15D8-ABAF-8248-9C76BB1CA8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95091" y="2918852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420131D4-4A9B-ED67-0C12-71B37C4A04D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1644" y="2942663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FFF8144-F2D9-3688-6176-046FDB1CA8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94743" y="5266035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F3F4F488-E6F4-C7F5-CF12-DBC284AD162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47514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8FAC3E22-1D47-06AC-5F75-BC78605B2C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29922" y="5265144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CBE1A4AC-B010-F61D-7CE8-6850B60A82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12337" y="5270061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D9726CA-FBDB-DF45-58E0-3DFD0D619F6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65103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21D0E86-89AF-07D8-5F7B-CCA2319E16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874" y="5271618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28249128-FD9C-8DB0-C4D1-5A39CC21FA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00285" y="5266304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961AD3D-4357-DA1D-8A8C-7FC2E707FA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82697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8E3CE86-09C0-D81D-07DE-2DEB44EF78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4200" y="311941"/>
                <a:ext cx="59888" cy="598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EE8183B7-1896-C282-DA1B-DB35CA68F2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3774" y="312084"/>
                <a:ext cx="61200" cy="61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B1BC497-5D8C-D9AD-35A0-6D62A4E84C7E}"/>
                </a:ext>
              </a:extLst>
            </p:cNvPr>
            <p:cNvCxnSpPr>
              <a:cxnSpLocks/>
              <a:stCxn id="69" idx="2"/>
              <a:endCxn id="72" idx="0"/>
            </p:cNvCxnSpPr>
            <p:nvPr/>
          </p:nvCxnSpPr>
          <p:spPr>
            <a:xfrm>
              <a:off x="1467970" y="3413457"/>
              <a:ext cx="255607" cy="180322"/>
            </a:xfrm>
            <a:prstGeom prst="straightConnector1">
              <a:avLst/>
            </a:prstGeom>
            <a:ln w="38100">
              <a:solidFill>
                <a:srgbClr val="0B5BDC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8CA0BD7-E3E2-AA53-B17E-8C3EB8E802AF}"/>
                </a:ext>
              </a:extLst>
            </p:cNvPr>
            <p:cNvCxnSpPr>
              <a:cxnSpLocks/>
              <a:stCxn id="68" idx="2"/>
              <a:endCxn id="72" idx="0"/>
            </p:cNvCxnSpPr>
            <p:nvPr/>
          </p:nvCxnSpPr>
          <p:spPr>
            <a:xfrm>
              <a:off x="1049465" y="3419514"/>
              <a:ext cx="674112" cy="174265"/>
            </a:xfrm>
            <a:prstGeom prst="straightConnector1">
              <a:avLst/>
            </a:prstGeom>
            <a:ln w="38100">
              <a:solidFill>
                <a:srgbClr val="D7E5FD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Google Shape;71;p14">
              <a:extLst>
                <a:ext uri="{FF2B5EF4-FFF2-40B4-BE49-F238E27FC236}">
                  <a16:creationId xmlns:a16="http://schemas.microsoft.com/office/drawing/2014/main" id="{AA6E8732-3BE6-609C-954B-05CFE0D19D86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t="20496"/>
            <a:stretch/>
          </p:blipFill>
          <p:spPr>
            <a:xfrm>
              <a:off x="964865" y="3250314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69" name="Google Shape;84;p14">
              <a:extLst>
                <a:ext uri="{FF2B5EF4-FFF2-40B4-BE49-F238E27FC236}">
                  <a16:creationId xmlns:a16="http://schemas.microsoft.com/office/drawing/2014/main" id="{4BA8DA79-D731-02C2-15AF-574697568CF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3370" y="3244257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9;p14">
              <a:extLst>
                <a:ext uri="{FF2B5EF4-FFF2-40B4-BE49-F238E27FC236}">
                  <a16:creationId xmlns:a16="http://schemas.microsoft.com/office/drawing/2014/main" id="{146DC9AD-D3BE-5EF6-ADC1-9438E23B93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38977" y="3593779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AEDD515-2757-194E-7420-51191DDCFF01}"/>
              </a:ext>
            </a:extLst>
          </p:cNvPr>
          <p:cNvGrpSpPr/>
          <p:nvPr/>
        </p:nvGrpSpPr>
        <p:grpSpPr>
          <a:xfrm>
            <a:off x="4495684" y="2503830"/>
            <a:ext cx="1396577" cy="865765"/>
            <a:chOff x="351841" y="1820570"/>
            <a:chExt cx="1396576" cy="86576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4382FCC-1788-CC42-FB2A-CCE6701CBD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1841" y="1879629"/>
              <a:ext cx="1396576" cy="756000"/>
              <a:chOff x="300740" y="311941"/>
              <a:chExt cx="1743370" cy="943727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53812E2-45DB-6E7B-F18D-B2A8DF2F959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0740" y="753429"/>
                <a:ext cx="1743370" cy="502239"/>
                <a:chOff x="1517874" y="2913389"/>
                <a:chExt cx="9296211" cy="267809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936594C4-23DB-4FBD-AE3F-366F5FA3D6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08198" y="2914192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824ECF94-2570-B154-24E7-B4F3725787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38537" y="2913389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E8E83819-5CA1-9CBB-2E86-2B38CF58CA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895091" y="2918852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C2890BB-2F37-0460-3519-8457E949918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1644" y="2942663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55AC0ECD-F7F5-8734-4C38-55B1C991B2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94743" y="5266035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5BDFB06-CF16-0D64-7D84-6611AE888E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47514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3BE6F27-3BCF-3CC1-ADA0-8FC2D2F172B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29922" y="5265144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3BEF864C-B073-B18D-1A0B-5529F9182E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12337" y="5270061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EB30E3E-B917-8FE9-1006-884C96DDAC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65103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C9B5605B-2322-4A27-4219-5697FBF6BA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874" y="5271618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C0D84E62-B216-8BC1-8EBD-A131BD98D0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00285" y="5266304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780DF8D-24A4-A002-F9ED-ADD3F4B8C2E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82697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4BA27D2-327F-70D3-1CB6-D2CD6220F8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4200" y="311941"/>
                <a:ext cx="59888" cy="5988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\\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85DEEB3-B877-1CB6-66A2-3027CD2722A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3774" y="312084"/>
                <a:ext cx="61200" cy="61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FA50A1C-BAD5-F867-67F6-5176A26B6090}"/>
                </a:ext>
              </a:extLst>
            </p:cNvPr>
            <p:cNvCxnSpPr>
              <a:cxnSpLocks/>
              <a:stCxn id="41" idx="2"/>
              <a:endCxn id="48" idx="0"/>
            </p:cNvCxnSpPr>
            <p:nvPr/>
          </p:nvCxnSpPr>
          <p:spPr>
            <a:xfrm flipH="1">
              <a:off x="558531" y="1991753"/>
              <a:ext cx="270638" cy="525382"/>
            </a:xfrm>
            <a:prstGeom prst="straightConnector1">
              <a:avLst/>
            </a:prstGeom>
            <a:ln w="38100">
              <a:solidFill>
                <a:srgbClr val="5388DC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11C55D-D818-DAA2-F0B3-35B87DA82947}"/>
                </a:ext>
              </a:extLst>
            </p:cNvPr>
            <p:cNvCxnSpPr>
              <a:cxnSpLocks/>
              <a:stCxn id="42" idx="2"/>
              <a:endCxn id="48" idx="0"/>
            </p:cNvCxnSpPr>
            <p:nvPr/>
          </p:nvCxnSpPr>
          <p:spPr>
            <a:xfrm flipH="1">
              <a:off x="558531" y="1989770"/>
              <a:ext cx="698411" cy="527365"/>
            </a:xfrm>
            <a:prstGeom prst="straightConnector1">
              <a:avLst/>
            </a:prstGeom>
            <a:ln w="38100">
              <a:solidFill>
                <a:srgbClr val="88A9DC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Google Shape;71;p14">
              <a:extLst>
                <a:ext uri="{FF2B5EF4-FFF2-40B4-BE49-F238E27FC236}">
                  <a16:creationId xmlns:a16="http://schemas.microsoft.com/office/drawing/2014/main" id="{A110CE1F-70EB-127A-C381-50E37B5EBA00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t="20496"/>
            <a:stretch/>
          </p:blipFill>
          <p:spPr>
            <a:xfrm>
              <a:off x="744569" y="1822553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42" name="Google Shape;84;p14">
              <a:extLst>
                <a:ext uri="{FF2B5EF4-FFF2-40B4-BE49-F238E27FC236}">
                  <a16:creationId xmlns:a16="http://schemas.microsoft.com/office/drawing/2014/main" id="{4C8C76A2-1923-57C3-DBA8-20D337EA8C8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2342" y="1820570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72;p14">
              <a:extLst>
                <a:ext uri="{FF2B5EF4-FFF2-40B4-BE49-F238E27FC236}">
                  <a16:creationId xmlns:a16="http://schemas.microsoft.com/office/drawing/2014/main" id="{74CCE974-E791-2769-B671-ACED5F055E3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649" y="2190342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F51F7B2-1997-21B6-E7D1-A29E3A3ACE48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 flipH="1">
              <a:off x="558531" y="2359542"/>
              <a:ext cx="16718" cy="157593"/>
            </a:xfrm>
            <a:prstGeom prst="straightConnector1">
              <a:avLst/>
            </a:prstGeom>
            <a:ln w="38100">
              <a:solidFill>
                <a:srgbClr val="4882DC"/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oogle Shape;70;p14">
              <a:extLst>
                <a:ext uri="{FF2B5EF4-FFF2-40B4-BE49-F238E27FC236}">
                  <a16:creationId xmlns:a16="http://schemas.microsoft.com/office/drawing/2014/main" id="{711C9EA9-4411-C829-00D0-AB0167AA0EF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3931" y="2517135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6259DAC-496E-4D0B-B60B-2C76B508DC94}"/>
              </a:ext>
            </a:extLst>
          </p:cNvPr>
          <p:cNvGrpSpPr/>
          <p:nvPr/>
        </p:nvGrpSpPr>
        <p:grpSpPr>
          <a:xfrm>
            <a:off x="2949617" y="2505301"/>
            <a:ext cx="1396577" cy="879134"/>
            <a:chOff x="7214172" y="386977"/>
            <a:chExt cx="1396577" cy="879134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C62FFE5-88C9-0206-3CEA-E70A74C82FF0}"/>
                </a:ext>
              </a:extLst>
            </p:cNvPr>
            <p:cNvCxnSpPr>
              <a:cxnSpLocks/>
              <a:stCxn id="134" idx="5"/>
              <a:endCxn id="127" idx="0"/>
            </p:cNvCxnSpPr>
            <p:nvPr/>
          </p:nvCxnSpPr>
          <p:spPr>
            <a:xfrm>
              <a:off x="8380398" y="840773"/>
              <a:ext cx="12594" cy="256138"/>
            </a:xfrm>
            <a:prstGeom prst="straightConnector1">
              <a:avLst/>
            </a:prstGeom>
            <a:ln w="38100">
              <a:solidFill>
                <a:schemeClr val="accent1">
                  <a:lumMod val="40000"/>
                  <a:lumOff val="60000"/>
                </a:schemeClr>
              </a:solidFill>
              <a:headEnd type="none" w="sm" len="med"/>
              <a:tailEnd type="non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A2F5291-AA47-3AE1-0A1D-A2D38393C7DF}"/>
                </a:ext>
              </a:extLst>
            </p:cNvPr>
            <p:cNvGrpSpPr/>
            <p:nvPr/>
          </p:nvGrpSpPr>
          <p:grpSpPr>
            <a:xfrm>
              <a:off x="7214172" y="386977"/>
              <a:ext cx="1396577" cy="879134"/>
              <a:chOff x="481851" y="405783"/>
              <a:chExt cx="1396576" cy="879134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F030355-DFA4-8D13-BD3B-E4BBDFE683CB}"/>
                  </a:ext>
                </a:extLst>
              </p:cNvPr>
              <p:cNvGrpSpPr/>
              <p:nvPr/>
            </p:nvGrpSpPr>
            <p:grpSpPr>
              <a:xfrm>
                <a:off x="481851" y="405783"/>
                <a:ext cx="1396576" cy="815059"/>
                <a:chOff x="351841" y="1820570"/>
                <a:chExt cx="1396576" cy="815059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8AA6AD4C-412A-7FEC-759E-1171835A176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1841" y="1879629"/>
                  <a:ext cx="1396576" cy="756000"/>
                  <a:chOff x="300740" y="311941"/>
                  <a:chExt cx="1743370" cy="943727"/>
                </a:xfrm>
              </p:grpSpPr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31EF5C43-D867-98CE-6DA5-858CF44AB90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0740" y="753429"/>
                    <a:ext cx="1743370" cy="502239"/>
                    <a:chOff x="1517874" y="2913389"/>
                    <a:chExt cx="9296211" cy="2678092"/>
                  </a:xfrm>
                </p:grpSpPr>
                <p:sp>
                  <p:nvSpPr>
                    <p:cNvPr id="134" name="Oval 133">
                      <a:extLst>
                        <a:ext uri="{FF2B5EF4-FFF2-40B4-BE49-F238E27FC236}">
                          <a16:creationId xmlns:a16="http://schemas.microsoft.com/office/drawing/2014/main" id="{8E995CB5-B412-D175-36C9-F9CD0148EF2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008198" y="291419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D6619065-193C-DE7B-06EC-21356195A6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38537" y="2913389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6" name="Oval 135">
                      <a:extLst>
                        <a:ext uri="{FF2B5EF4-FFF2-40B4-BE49-F238E27FC236}">
                          <a16:creationId xmlns:a16="http://schemas.microsoft.com/office/drawing/2014/main" id="{BDEC58A8-16C8-2EEF-2DB3-756412B0434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95091" y="291885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ECB5A9DD-02DB-D8DE-3629-DDF397103D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951644" y="2942663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8" name="Oval 137">
                      <a:extLst>
                        <a:ext uri="{FF2B5EF4-FFF2-40B4-BE49-F238E27FC236}">
                          <a16:creationId xmlns:a16="http://schemas.microsoft.com/office/drawing/2014/main" id="{BDBBB5BD-846E-C25A-DF9D-C68702B75A5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494743" y="5266035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DE7C3B99-F388-E1A4-E6F0-68B55EA42CF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647514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0" name="Oval 139">
                      <a:extLst>
                        <a:ext uri="{FF2B5EF4-FFF2-40B4-BE49-F238E27FC236}">
                          <a16:creationId xmlns:a16="http://schemas.microsoft.com/office/drawing/2014/main" id="{E604FABF-6AFC-8655-B0B9-4ED4E38DEC1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929922" y="5265144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5C5313AB-D39A-89A4-BFE7-9D5C1FFB93F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212337" y="5270061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8320D75E-1E69-EB8B-E871-18A0029FD2C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365103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3" name="Oval 142">
                      <a:extLst>
                        <a:ext uri="{FF2B5EF4-FFF2-40B4-BE49-F238E27FC236}">
                          <a16:creationId xmlns:a16="http://schemas.microsoft.com/office/drawing/2014/main" id="{DB5FE071-E290-52CD-EC34-66EB08119D8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517874" y="5271618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4" name="Oval 143">
                      <a:extLst>
                        <a:ext uri="{FF2B5EF4-FFF2-40B4-BE49-F238E27FC236}">
                          <a16:creationId xmlns:a16="http://schemas.microsoft.com/office/drawing/2014/main" id="{53756B1B-FB31-3C02-C80D-276476D93A1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00285" y="5266304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B29E62EF-8F68-C874-68F5-DB9AE9F1A48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082697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C563211E-61CD-4EEC-E9D9-B88BAF4630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4200" y="311941"/>
                    <a:ext cx="59888" cy="5988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\\</a:t>
                    </a:r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F855900E-E0A9-1A0B-DA35-FB013EEFBA1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83774" y="312084"/>
                    <a:ext cx="61200" cy="612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129" name="Google Shape;71;p14">
                  <a:extLst>
                    <a:ext uri="{FF2B5EF4-FFF2-40B4-BE49-F238E27FC236}">
                      <a16:creationId xmlns:a16="http://schemas.microsoft.com/office/drawing/2014/main" id="{1D605DA7-5FF1-B0E4-4E40-9A7AB9C76254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2">
                  <a:alphaModFix/>
                </a:blip>
                <a:srcRect t="20496"/>
                <a:stretch/>
              </p:blipFill>
              <p:spPr>
                <a:xfrm>
                  <a:off x="744569" y="1822553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130" name="Google Shape;84;p14">
                  <a:extLst>
                    <a:ext uri="{FF2B5EF4-FFF2-40B4-BE49-F238E27FC236}">
                      <a16:creationId xmlns:a16="http://schemas.microsoft.com/office/drawing/2014/main" id="{7C2F52F8-BB9D-7799-453F-DAC35041EE9B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172342" y="1820570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176129B-8E89-88A9-1E58-03E25FC15F9E}"/>
                  </a:ext>
                </a:extLst>
              </p:cNvPr>
              <p:cNvCxnSpPr>
                <a:cxnSpLocks/>
                <a:stCxn id="130" idx="2"/>
                <a:endCxn id="127" idx="0"/>
              </p:cNvCxnSpPr>
              <p:nvPr/>
            </p:nvCxnSpPr>
            <p:spPr>
              <a:xfrm>
                <a:off x="1386952" y="574983"/>
                <a:ext cx="273718" cy="540734"/>
              </a:xfrm>
              <a:prstGeom prst="straightConnector1">
                <a:avLst/>
              </a:prstGeom>
              <a:ln w="38100">
                <a:solidFill>
                  <a:srgbClr val="88A9DC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F5CFDF42-AB1F-C5B8-E2C6-B804E06EE182}"/>
                  </a:ext>
                </a:extLst>
              </p:cNvPr>
              <p:cNvCxnSpPr>
                <a:cxnSpLocks/>
                <a:stCxn id="129" idx="2"/>
                <a:endCxn id="127" idx="0"/>
              </p:cNvCxnSpPr>
              <p:nvPr/>
            </p:nvCxnSpPr>
            <p:spPr>
              <a:xfrm>
                <a:off x="959179" y="576966"/>
                <a:ext cx="701491" cy="538751"/>
              </a:xfrm>
              <a:prstGeom prst="straightConnector1">
                <a:avLst/>
              </a:prstGeom>
              <a:ln w="38100">
                <a:solidFill>
                  <a:srgbClr val="5388DC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5" name="Google Shape;78;p14">
                <a:extLst>
                  <a:ext uri="{FF2B5EF4-FFF2-40B4-BE49-F238E27FC236}">
                    <a16:creationId xmlns:a16="http://schemas.microsoft.com/office/drawing/2014/main" id="{0D8EF2FA-DF8B-2C47-D0DD-A6F98C109612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32166" y="765908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831029B0-C195-F58B-672B-18502513D758}"/>
                  </a:ext>
                </a:extLst>
              </p:cNvPr>
              <p:cNvCxnSpPr>
                <a:cxnSpLocks/>
                <a:stCxn id="125" idx="2"/>
                <a:endCxn id="127" idx="0"/>
              </p:cNvCxnSpPr>
              <p:nvPr/>
            </p:nvCxnSpPr>
            <p:spPr>
              <a:xfrm>
                <a:off x="1316766" y="935108"/>
                <a:ext cx="343904" cy="180609"/>
              </a:xfrm>
              <a:prstGeom prst="straightConnector1">
                <a:avLst/>
              </a:prstGeom>
              <a:ln w="38100">
                <a:solidFill>
                  <a:srgbClr val="4882DC"/>
                </a:solidFill>
                <a:headEnd type="none" w="sm" len="med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7" name="Google Shape;76;p14">
                <a:extLst>
                  <a:ext uri="{FF2B5EF4-FFF2-40B4-BE49-F238E27FC236}">
                    <a16:creationId xmlns:a16="http://schemas.microsoft.com/office/drawing/2014/main" id="{14D9D6DC-F47F-8BAA-55B9-1DA6418ED95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576070" y="1115717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</p:pic>
        </p:grpSp>
        <p:pic>
          <p:nvPicPr>
            <p:cNvPr id="146" name="Google Shape;79;p14">
              <a:extLst>
                <a:ext uri="{FF2B5EF4-FFF2-40B4-BE49-F238E27FC236}">
                  <a16:creationId xmlns:a16="http://schemas.microsoft.com/office/drawing/2014/main" id="{97CC9FD8-E2F2-DD7D-643D-56E94699479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95798" y="749123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745C27E-68C3-060D-36E5-37C9CA54081E}"/>
              </a:ext>
            </a:extLst>
          </p:cNvPr>
          <p:cNvSpPr/>
          <p:nvPr/>
        </p:nvSpPr>
        <p:spPr>
          <a:xfrm>
            <a:off x="5944958" y="2459064"/>
            <a:ext cx="1511947" cy="9505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4E5162C-9820-51A9-1809-BFD636283920}"/>
              </a:ext>
            </a:extLst>
          </p:cNvPr>
          <p:cNvSpPr/>
          <p:nvPr/>
        </p:nvSpPr>
        <p:spPr>
          <a:xfrm>
            <a:off x="4431340" y="2459064"/>
            <a:ext cx="1514895" cy="9505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BBD4ACF-DB4F-75A7-9931-1D64F2C68712}"/>
              </a:ext>
            </a:extLst>
          </p:cNvPr>
          <p:cNvSpPr/>
          <p:nvPr/>
        </p:nvSpPr>
        <p:spPr>
          <a:xfrm>
            <a:off x="2920670" y="2458244"/>
            <a:ext cx="1514895" cy="95056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693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Box 310">
            <a:extLst>
              <a:ext uri="{FF2B5EF4-FFF2-40B4-BE49-F238E27FC236}">
                <a16:creationId xmlns:a16="http://schemas.microsoft.com/office/drawing/2014/main" id="{C87EDA32-5CA2-347F-4BD3-4A2D0B5F5C9F}"/>
              </a:ext>
            </a:extLst>
          </p:cNvPr>
          <p:cNvSpPr txBox="1"/>
          <p:nvPr/>
        </p:nvSpPr>
        <p:spPr>
          <a:xfrm>
            <a:off x="4004454" y="3577886"/>
            <a:ext cx="7079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900" dirty="0"/>
              <a:t>SR (     )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EBC5BA-930D-EF45-67A5-220E95452BC6}"/>
              </a:ext>
            </a:extLst>
          </p:cNvPr>
          <p:cNvGrpSpPr/>
          <p:nvPr/>
        </p:nvGrpSpPr>
        <p:grpSpPr>
          <a:xfrm>
            <a:off x="1324" y="64219"/>
            <a:ext cx="3925296" cy="4716000"/>
            <a:chOff x="105854" y="-44395"/>
            <a:chExt cx="3992414" cy="50689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175B81-9500-33B0-C62E-FC6E7347D908}"/>
                </a:ext>
              </a:extLst>
            </p:cNvPr>
            <p:cNvSpPr txBox="1"/>
            <p:nvPr/>
          </p:nvSpPr>
          <p:spPr>
            <a:xfrm rot="3575429">
              <a:off x="200445" y="4422102"/>
              <a:ext cx="74049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900" dirty="0"/>
                <a:t>Time</a:t>
              </a:r>
              <a:endParaRPr lang="en-IL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31627B-1054-679E-29B6-6E261A6DB489}"/>
                </a:ext>
              </a:extLst>
            </p:cNvPr>
            <p:cNvGrpSpPr/>
            <p:nvPr/>
          </p:nvGrpSpPr>
          <p:grpSpPr>
            <a:xfrm>
              <a:off x="105854" y="-44395"/>
              <a:ext cx="3992414" cy="5068962"/>
              <a:chOff x="105854" y="-44395"/>
              <a:chExt cx="3992414" cy="506896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3E0E10F-9913-9BF4-4D21-2F8DA47682CB}"/>
                  </a:ext>
                </a:extLst>
              </p:cNvPr>
              <p:cNvGrpSpPr/>
              <p:nvPr/>
            </p:nvGrpSpPr>
            <p:grpSpPr>
              <a:xfrm>
                <a:off x="105854" y="-44395"/>
                <a:ext cx="3992414" cy="5068962"/>
                <a:chOff x="105854" y="-44395"/>
                <a:chExt cx="3992414" cy="506896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A1B24C1-A8AA-4063-9927-11CF7C5054CD}"/>
                    </a:ext>
                  </a:extLst>
                </p:cNvPr>
                <p:cNvSpPr txBox="1"/>
                <p:nvPr/>
              </p:nvSpPr>
              <p:spPr>
                <a:xfrm rot="3575429">
                  <a:off x="2754989" y="4429148"/>
                  <a:ext cx="74049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900" dirty="0"/>
                    <a:t>Time</a:t>
                  </a:r>
                  <a:endParaRPr lang="en-IL" dirty="0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1D57FD8D-9CCD-45A2-AB39-25DA9E4096D5}"/>
                    </a:ext>
                  </a:extLst>
                </p:cNvPr>
                <p:cNvGrpSpPr/>
                <p:nvPr/>
              </p:nvGrpSpPr>
              <p:grpSpPr>
                <a:xfrm>
                  <a:off x="105854" y="-44395"/>
                  <a:ext cx="3992414" cy="5068962"/>
                  <a:chOff x="105854" y="-44395"/>
                  <a:chExt cx="3992414" cy="5068962"/>
                </a:xfrm>
              </p:grpSpPr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1567689-5484-6838-7E16-8217A3F24BE9}"/>
                      </a:ext>
                    </a:extLst>
                  </p:cNvPr>
                  <p:cNvSpPr txBox="1"/>
                  <p:nvPr/>
                </p:nvSpPr>
                <p:spPr>
                  <a:xfrm>
                    <a:off x="1453255" y="-44395"/>
                    <a:ext cx="134826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L" sz="1200" dirty="0"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State</a:t>
                    </a:r>
                    <a:r>
                      <a:rPr lang="en-IL" sz="800" dirty="0"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 </a:t>
                    </a:r>
                    <a:r>
                      <a:rPr lang="en-IL" sz="1200" dirty="0"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Space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0BDD18B9-7AB7-9B38-8DE5-145251980F93}"/>
                      </a:ext>
                    </a:extLst>
                  </p:cNvPr>
                  <p:cNvSpPr txBox="1"/>
                  <p:nvPr/>
                </p:nvSpPr>
                <p:spPr>
                  <a:xfrm>
                    <a:off x="1430175" y="3045978"/>
                    <a:ext cx="1348265" cy="5474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L" sz="1200" dirty="0">
                        <a:solidFill>
                          <a:schemeClr val="tx1"/>
                        </a:solidFill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Task</a:t>
                    </a:r>
                    <a:r>
                      <a:rPr lang="en-IL" sz="1000" dirty="0">
                        <a:solidFill>
                          <a:schemeClr val="tx1"/>
                        </a:solidFill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 </a:t>
                    </a:r>
                    <a:r>
                      <a:rPr lang="en-IL" sz="1200" dirty="0">
                        <a:solidFill>
                          <a:schemeClr val="tx1"/>
                        </a:solidFill>
                        <a:latin typeface="Mangal" panose="02040503050203030202" pitchFamily="18" charset="0"/>
                        <a:cs typeface="Mangal" panose="02040503050203030202" pitchFamily="18" charset="0"/>
                      </a:rPr>
                      <a:t>Structure</a:t>
                    </a:r>
                  </a:p>
                </p:txBody>
              </p: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3360640C-AB75-A41F-9650-65445174CB2C}"/>
                      </a:ext>
                    </a:extLst>
                  </p:cNvPr>
                  <p:cNvGrpSpPr/>
                  <p:nvPr/>
                </p:nvGrpSpPr>
                <p:grpSpPr>
                  <a:xfrm>
                    <a:off x="1865701" y="3808665"/>
                    <a:ext cx="846069" cy="848591"/>
                    <a:chOff x="4234389" y="3859300"/>
                    <a:chExt cx="846069" cy="848590"/>
                  </a:xfrm>
                </p:grpSpPr>
                <p:grpSp>
                  <p:nvGrpSpPr>
                    <p:cNvPr id="100" name="Group 99">
                      <a:extLst>
                        <a:ext uri="{FF2B5EF4-FFF2-40B4-BE49-F238E27FC236}">
                          <a16:creationId xmlns:a16="http://schemas.microsoft.com/office/drawing/2014/main" id="{D11367C9-2416-6A0C-8C29-EFA2D878EA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4389" y="3859300"/>
                      <a:ext cx="840813" cy="479598"/>
                      <a:chOff x="4151524" y="3855143"/>
                      <a:chExt cx="840813" cy="479598"/>
                    </a:xfrm>
                  </p:grpSpPr>
                  <p:sp>
                    <p:nvSpPr>
                      <p:cNvPr id="109" name="Rectangle: Rounded Corners 1898">
                        <a:extLst>
                          <a:ext uri="{FF2B5EF4-FFF2-40B4-BE49-F238E27FC236}">
                            <a16:creationId xmlns:a16="http://schemas.microsoft.com/office/drawing/2014/main" id="{FE19B18A-6393-70FA-CE32-5DA7132242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9964" y="3876083"/>
                        <a:ext cx="555866" cy="458658"/>
                      </a:xfrm>
                      <a:prstGeom prst="round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pic>
                    <p:nvPicPr>
                      <p:cNvPr id="110" name="Google Shape;70;p14">
                        <a:extLst>
                          <a:ext uri="{FF2B5EF4-FFF2-40B4-BE49-F238E27FC236}">
                            <a16:creationId xmlns:a16="http://schemas.microsoft.com/office/drawing/2014/main" id="{94DA1E60-3E9D-27AB-F500-1662BD9F0BF1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2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391757" y="3969664"/>
                        <a:ext cx="198379" cy="1983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11" name="Google Shape;76;p14">
                        <a:extLst>
                          <a:ext uri="{FF2B5EF4-FFF2-40B4-BE49-F238E27FC236}">
                            <a16:creationId xmlns:a16="http://schemas.microsoft.com/office/drawing/2014/main" id="{F3A30EAB-BFF3-807C-0FA7-15D55E2B5C04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3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546297" y="3987583"/>
                        <a:ext cx="162968" cy="162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75748601-20BE-A074-1454-C78DBCF5C7F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51524" y="4090041"/>
                        <a:ext cx="52337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156</a:t>
                        </a:r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37D5E147-8DB5-3436-C4E2-2BFD180215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67342" y="3855143"/>
                        <a:ext cx="60754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Reward Info</a:t>
                        </a:r>
                      </a:p>
                    </p:txBody>
                  </p:sp>
                  <p:sp>
                    <p:nvSpPr>
                      <p:cNvPr id="114" name="TextBox 113">
                        <a:extLst>
                          <a:ext uri="{FF2B5EF4-FFF2-40B4-BE49-F238E27FC236}">
                            <a16:creationId xmlns:a16="http://schemas.microsoft.com/office/drawing/2014/main" id="{BD0861C8-0A1D-A5B2-62C7-B67C44AF370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02529" y="4086939"/>
                        <a:ext cx="52337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208</a:t>
                        </a:r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15" name="TextBox 114">
                        <a:extLst>
                          <a:ext uri="{FF2B5EF4-FFF2-40B4-BE49-F238E27FC236}">
                            <a16:creationId xmlns:a16="http://schemas.microsoft.com/office/drawing/2014/main" id="{251A6444-5004-BB74-794D-133290405E9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8965" y="4085940"/>
                        <a:ext cx="523372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137</a:t>
                        </a:r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pic>
                    <p:nvPicPr>
                      <p:cNvPr id="116" name="Google Shape;79;p14">
                        <a:extLst>
                          <a:ext uri="{FF2B5EF4-FFF2-40B4-BE49-F238E27FC236}">
                            <a16:creationId xmlns:a16="http://schemas.microsoft.com/office/drawing/2014/main" id="{477E1E56-CA30-7486-886F-72F89025EFC0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4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232683" y="3994127"/>
                        <a:ext cx="152384" cy="152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101" name="Group 100">
                      <a:extLst>
                        <a:ext uri="{FF2B5EF4-FFF2-40B4-BE49-F238E27FC236}">
                          <a16:creationId xmlns:a16="http://schemas.microsoft.com/office/drawing/2014/main" id="{04198AAA-965F-D621-951B-F6F706DFB6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89673" y="4234707"/>
                      <a:ext cx="690785" cy="473183"/>
                      <a:chOff x="4305496" y="4222417"/>
                      <a:chExt cx="690785" cy="574018"/>
                    </a:xfrm>
                  </p:grpSpPr>
                  <p:grpSp>
                    <p:nvGrpSpPr>
                      <p:cNvPr id="102" name="Group 101">
                        <a:extLst>
                          <a:ext uri="{FF2B5EF4-FFF2-40B4-BE49-F238E27FC236}">
                            <a16:creationId xmlns:a16="http://schemas.microsoft.com/office/drawing/2014/main" id="{D9671539-7078-10A3-B406-938E95CE9E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407558" y="4222417"/>
                        <a:ext cx="588723" cy="574018"/>
                        <a:chOff x="4488363" y="4341029"/>
                        <a:chExt cx="588723" cy="574018"/>
                      </a:xfrm>
                    </p:grpSpPr>
                    <p:sp>
                      <p:nvSpPr>
                        <p:cNvPr id="104" name="Rectangle: Rounded Corners 1899">
                          <a:extLst>
                            <a:ext uri="{FF2B5EF4-FFF2-40B4-BE49-F238E27FC236}">
                              <a16:creationId xmlns:a16="http://schemas.microsoft.com/office/drawing/2014/main" id="{9A60BDBF-77F1-0467-FA6E-AEE3F9140B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88363" y="4358648"/>
                          <a:ext cx="552909" cy="55639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pic>
                      <p:nvPicPr>
                        <p:cNvPr id="105" name="Google Shape;71;p14">
                          <a:extLst>
                            <a:ext uri="{FF2B5EF4-FFF2-40B4-BE49-F238E27FC236}">
                              <a16:creationId xmlns:a16="http://schemas.microsoft.com/office/drawing/2014/main" id="{B9388212-03BA-BC4A-4ECB-B917A8C2DB59}"/>
                            </a:ext>
                          </a:extLst>
                        </p:cNvPr>
                        <p:cNvPicPr preferRelativeResize="0"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alphaModFix/>
                        </a:blip>
                        <a:srcRect t="20496"/>
                        <a:stretch/>
                      </p:blipFill>
                      <p:spPr>
                        <a:xfrm>
                          <a:off x="4564884" y="4564718"/>
                          <a:ext cx="161153" cy="1611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106" name="Google Shape;84;p14">
                          <a:extLst>
                            <a:ext uri="{FF2B5EF4-FFF2-40B4-BE49-F238E27FC236}">
                              <a16:creationId xmlns:a16="http://schemas.microsoft.com/office/drawing/2014/main" id="{96AE49A8-EF3F-23BE-8A58-E17EE6739682}"/>
                            </a:ext>
                          </a:extLst>
                        </p:cNvPr>
                        <p:cNvPicPr preferRelativeResize="0">
                          <a:picLocks/>
                        </p:cNvPicPr>
                        <p:nvPr/>
                      </p:nvPicPr>
                      <p:blipFill>
                        <a:blip r:embed="rId6">
                          <a:alphaModFix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3995" y="4564718"/>
                          <a:ext cx="144000" cy="174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019C48CB-6E03-7B0B-425F-B027C708FA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86000" y="4655152"/>
                          <a:ext cx="391086" cy="22401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600" dirty="0"/>
                            <a:t>Right</a:t>
                          </a:r>
                          <a:endParaRPr lang="en-IL" sz="700" dirty="0"/>
                        </a:p>
                      </p:txBody>
                    </p:sp>
                    <p:sp>
                      <p:nvSpPr>
                        <p:cNvPr id="108" name="TextBox 107">
                          <a:extLst>
                            <a:ext uri="{FF2B5EF4-FFF2-40B4-BE49-F238E27FC236}">
                              <a16:creationId xmlns:a16="http://schemas.microsoft.com/office/drawing/2014/main" id="{D84B7F56-509E-964C-C3E0-B17915BBCDB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06158" y="4341029"/>
                          <a:ext cx="522195" cy="22401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Choose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103" name="TextBox 102">
                        <a:extLst>
                          <a:ext uri="{FF2B5EF4-FFF2-40B4-BE49-F238E27FC236}">
                            <a16:creationId xmlns:a16="http://schemas.microsoft.com/office/drawing/2014/main" id="{8939E3AA-18DC-5B12-D233-84F695FFDE7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05496" y="4523028"/>
                        <a:ext cx="565818" cy="24268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700" dirty="0"/>
                          <a:t>    </a:t>
                        </a:r>
                        <a:r>
                          <a:rPr lang="en-US" sz="600" dirty="0"/>
                          <a:t>Left</a:t>
                        </a:r>
                        <a:endParaRPr lang="en-IL" sz="700" dirty="0"/>
                      </a:p>
                    </p:txBody>
                  </p:sp>
                </p:grp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E7D0729F-D149-10E0-263E-9AAF8A75BF55}"/>
                      </a:ext>
                    </a:extLst>
                  </p:cNvPr>
                  <p:cNvGrpSpPr/>
                  <p:nvPr/>
                </p:nvGrpSpPr>
                <p:grpSpPr>
                  <a:xfrm>
                    <a:off x="2673396" y="3681643"/>
                    <a:ext cx="1405692" cy="1234192"/>
                    <a:chOff x="4897556" y="3842830"/>
                    <a:chExt cx="1405692" cy="1234192"/>
                  </a:xfrm>
                </p:grpSpPr>
                <p:grpSp>
                  <p:nvGrpSpPr>
                    <p:cNvPr id="83" name="Group 82">
                      <a:extLst>
                        <a:ext uri="{FF2B5EF4-FFF2-40B4-BE49-F238E27FC236}">
                          <a16:creationId xmlns:a16="http://schemas.microsoft.com/office/drawing/2014/main" id="{900B9ABA-03CF-D017-CC9D-083C4649FF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97556" y="3842830"/>
                      <a:ext cx="1298513" cy="486056"/>
                      <a:chOff x="4987697" y="3838410"/>
                      <a:chExt cx="1298513" cy="486056"/>
                    </a:xfrm>
                  </p:grpSpPr>
                  <p:sp>
                    <p:nvSpPr>
                      <p:cNvPr id="96" name="Rectangle: Rounded Corners 1901">
                        <a:extLst>
                          <a:ext uri="{FF2B5EF4-FFF2-40B4-BE49-F238E27FC236}">
                            <a16:creationId xmlns:a16="http://schemas.microsoft.com/office/drawing/2014/main" id="{291B5359-333A-9A82-8935-81D7B0E0B9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2333" y="3865807"/>
                        <a:ext cx="559108" cy="458659"/>
                      </a:xfrm>
                      <a:prstGeom prst="round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pic>
                    <p:nvPicPr>
                      <p:cNvPr id="97" name="Google Shape;79;p14">
                        <a:extLst>
                          <a:ext uri="{FF2B5EF4-FFF2-40B4-BE49-F238E27FC236}">
                            <a16:creationId xmlns:a16="http://schemas.microsoft.com/office/drawing/2014/main" id="{4B84A19D-BAF9-E4BE-431A-8D95292056F9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4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5750779" y="3970174"/>
                        <a:ext cx="147778" cy="149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cxnSp>
                    <p:nvCxnSpPr>
                      <p:cNvPr id="98" name="Straight Arrow Connector 97">
                        <a:extLst>
                          <a:ext uri="{FF2B5EF4-FFF2-40B4-BE49-F238E27FC236}">
                            <a16:creationId xmlns:a16="http://schemas.microsoft.com/office/drawing/2014/main" id="{BC0ADD6F-4123-F399-0127-89767E0E70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5522075" y="4044769"/>
                        <a:ext cx="228704" cy="1873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99" name="TextBox 98">
                        <a:extLst>
                          <a:ext uri="{FF2B5EF4-FFF2-40B4-BE49-F238E27FC236}">
                            <a16:creationId xmlns:a16="http://schemas.microsoft.com/office/drawing/2014/main" id="{A5E5DFFB-EB72-5248-3173-B2B76F78DA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87697" y="3838410"/>
                        <a:ext cx="129851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Map Change</a:t>
                        </a:r>
                      </a:p>
                    </p:txBody>
                  </p:sp>
                </p:grpSp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80A27C3E-A88E-2449-B3FC-34CAA89144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1396" y="4231794"/>
                      <a:ext cx="725293" cy="468189"/>
                      <a:chOff x="5572211" y="4175673"/>
                      <a:chExt cx="725293" cy="468189"/>
                    </a:xfrm>
                  </p:grpSpPr>
                  <p:sp>
                    <p:nvSpPr>
                      <p:cNvPr id="93" name="Rectangle: Rounded Corners 1902">
                        <a:extLst>
                          <a:ext uri="{FF2B5EF4-FFF2-40B4-BE49-F238E27FC236}">
                            <a16:creationId xmlns:a16="http://schemas.microsoft.com/office/drawing/2014/main" id="{025AA4A4-2363-B4E2-5FA0-BBE52E2171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68955" y="4185204"/>
                        <a:ext cx="548600" cy="458658"/>
                      </a:xfrm>
                      <a:prstGeom prst="round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LID4096"/>
                      </a:p>
                    </p:txBody>
                  </p:sp>
                  <p:sp>
                    <p:nvSpPr>
                      <p:cNvPr id="94" name="TextBox 93">
                        <a:extLst>
                          <a:ext uri="{FF2B5EF4-FFF2-40B4-BE49-F238E27FC236}">
                            <a16:creationId xmlns:a16="http://schemas.microsoft.com/office/drawing/2014/main" id="{B917F90B-A3A2-0567-EE8B-A743367C47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777418" y="4415554"/>
                        <a:ext cx="367678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100</a:t>
                        </a:r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A165A72C-D92F-C924-7822-B647E0F2DBF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72211" y="4175673"/>
                        <a:ext cx="725293" cy="184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600" dirty="0">
                            <a:solidFill>
                              <a:schemeClr val="tx1"/>
                            </a:solidFill>
                          </a:rPr>
                          <a:t>Reward Info</a:t>
                        </a:r>
                      </a:p>
                    </p:txBody>
                  </p:sp>
                </p:grpSp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FD8DD675-0E25-34A5-4FE3-EB50CCEAAFE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597391" y="4604112"/>
                      <a:ext cx="705857" cy="472910"/>
                      <a:chOff x="4295448" y="4192280"/>
                      <a:chExt cx="705857" cy="57369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0CF8A6C2-B9C5-2409-588A-D4724D9F64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97510" y="4192280"/>
                        <a:ext cx="603795" cy="573690"/>
                        <a:chOff x="4478315" y="4310892"/>
                        <a:chExt cx="603795" cy="573690"/>
                      </a:xfrm>
                    </p:grpSpPr>
                    <p:sp>
                      <p:nvSpPr>
                        <p:cNvPr id="88" name="Rectangle: Rounded Corners 1899">
                          <a:extLst>
                            <a:ext uri="{FF2B5EF4-FFF2-40B4-BE49-F238E27FC236}">
                              <a16:creationId xmlns:a16="http://schemas.microsoft.com/office/drawing/2014/main" id="{5313982B-ADB1-EA99-A01B-0F8811C142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8315" y="4328182"/>
                          <a:ext cx="552909" cy="556400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pic>
                      <p:nvPicPr>
                        <p:cNvPr id="89" name="Google Shape;71;p14">
                          <a:extLst>
                            <a:ext uri="{FF2B5EF4-FFF2-40B4-BE49-F238E27FC236}">
                              <a16:creationId xmlns:a16="http://schemas.microsoft.com/office/drawing/2014/main" id="{5978C07D-CA6D-C2F4-3D25-D699E0139E17}"/>
                            </a:ext>
                          </a:extLst>
                        </p:cNvPr>
                        <p:cNvPicPr preferRelativeResize="0"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alphaModFix/>
                        </a:blip>
                        <a:srcRect t="20496"/>
                        <a:stretch/>
                      </p:blipFill>
                      <p:spPr>
                        <a:xfrm>
                          <a:off x="4554836" y="4540347"/>
                          <a:ext cx="161153" cy="161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90" name="Google Shape;84;p14">
                          <a:extLst>
                            <a:ext uri="{FF2B5EF4-FFF2-40B4-BE49-F238E27FC236}">
                              <a16:creationId xmlns:a16="http://schemas.microsoft.com/office/drawing/2014/main" id="{C67DCAE1-9401-659F-FD9F-61AC7E8626B1}"/>
                            </a:ext>
                          </a:extLst>
                        </p:cNvPr>
                        <p:cNvPicPr preferRelativeResize="0">
                          <a:picLocks/>
                        </p:cNvPicPr>
                        <p:nvPr/>
                      </p:nvPicPr>
                      <p:blipFill>
                        <a:blip r:embed="rId6">
                          <a:alphaModFix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03995" y="4540347"/>
                          <a:ext cx="144000" cy="174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91" name="TextBox 90">
                          <a:extLst>
                            <a:ext uri="{FF2B5EF4-FFF2-40B4-BE49-F238E27FC236}">
                              <a16:creationId xmlns:a16="http://schemas.microsoft.com/office/drawing/2014/main" id="{A7D193A0-387B-170F-0CD3-7EB44FE396E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91024" y="4630777"/>
                          <a:ext cx="391086" cy="2240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600" dirty="0"/>
                            <a:t>Right</a:t>
                          </a:r>
                          <a:endParaRPr lang="en-IL" sz="700" dirty="0"/>
                        </a:p>
                      </p:txBody>
                    </p:sp>
                    <p:sp>
                      <p:nvSpPr>
                        <p:cNvPr id="92" name="TextBox 91">
                          <a:extLst>
                            <a:ext uri="{FF2B5EF4-FFF2-40B4-BE49-F238E27FC236}">
                              <a16:creationId xmlns:a16="http://schemas.microsoft.com/office/drawing/2014/main" id="{8AB49064-3EE3-75EA-0B05-F551147A7D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488843" y="4310892"/>
                          <a:ext cx="522195" cy="2240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Choose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87" name="TextBox 86">
                        <a:extLst>
                          <a:ext uri="{FF2B5EF4-FFF2-40B4-BE49-F238E27FC236}">
                            <a16:creationId xmlns:a16="http://schemas.microsoft.com/office/drawing/2014/main" id="{76FCB5F7-E95F-D852-7293-C9D05BF58A6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95448" y="4498659"/>
                        <a:ext cx="565818" cy="24268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700" dirty="0"/>
                          <a:t>    </a:t>
                        </a:r>
                        <a:r>
                          <a:rPr lang="en-US" sz="600" dirty="0"/>
                          <a:t>Left</a:t>
                        </a:r>
                        <a:endParaRPr lang="en-IL" sz="700" dirty="0"/>
                      </a:p>
                    </p:txBody>
                  </p:sp>
                </p:grp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F68788D6-A15E-9173-824D-D5D67DE5825B}"/>
                      </a:ext>
                    </a:extLst>
                  </p:cNvPr>
                  <p:cNvGrpSpPr/>
                  <p:nvPr/>
                </p:nvGrpSpPr>
                <p:grpSpPr>
                  <a:xfrm>
                    <a:off x="105854" y="3700604"/>
                    <a:ext cx="1412475" cy="1211567"/>
                    <a:chOff x="2434492" y="3859495"/>
                    <a:chExt cx="1412474" cy="1211566"/>
                  </a:xfrm>
                </p:grpSpPr>
                <p:grpSp>
                  <p:nvGrpSpPr>
                    <p:cNvPr id="70" name="Group 69">
                      <a:extLst>
                        <a:ext uri="{FF2B5EF4-FFF2-40B4-BE49-F238E27FC236}">
                          <a16:creationId xmlns:a16="http://schemas.microsoft.com/office/drawing/2014/main" id="{787F7988-2E22-CA87-643B-F6DC63FB32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34492" y="3859495"/>
                      <a:ext cx="1412474" cy="1211566"/>
                      <a:chOff x="4886923" y="3865468"/>
                      <a:chExt cx="1412474" cy="1211566"/>
                    </a:xfrm>
                  </p:grpSpPr>
                  <p:grpSp>
                    <p:nvGrpSpPr>
                      <p:cNvPr id="73" name="Group 72">
                        <a:extLst>
                          <a:ext uri="{FF2B5EF4-FFF2-40B4-BE49-F238E27FC236}">
                            <a16:creationId xmlns:a16="http://schemas.microsoft.com/office/drawing/2014/main" id="{B45C0D6B-9988-7803-06A6-4C868FDE63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6923" y="3865468"/>
                        <a:ext cx="1298513" cy="458659"/>
                        <a:chOff x="4977064" y="3861048"/>
                        <a:chExt cx="1298513" cy="458659"/>
                      </a:xfrm>
                    </p:grpSpPr>
                    <p:sp>
                      <p:nvSpPr>
                        <p:cNvPr id="80" name="Rectangle: Rounded Corners 1901">
                          <a:extLst>
                            <a:ext uri="{FF2B5EF4-FFF2-40B4-BE49-F238E27FC236}">
                              <a16:creationId xmlns:a16="http://schemas.microsoft.com/office/drawing/2014/main" id="{7CF6241F-9F29-62D5-F072-D09ADE3A1C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347430" y="3861048"/>
                          <a:ext cx="559108" cy="458659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pic>
                      <p:nvPicPr>
                        <p:cNvPr id="81" name="Google Shape;84;p14">
                          <a:extLst>
                            <a:ext uri="{FF2B5EF4-FFF2-40B4-BE49-F238E27FC236}">
                              <a16:creationId xmlns:a16="http://schemas.microsoft.com/office/drawing/2014/main" id="{3B0EBC28-D18D-A3F8-2A6A-7FB8EF9AC6AB}"/>
                            </a:ext>
                          </a:extLst>
                        </p:cNvPr>
                        <p:cNvPicPr preferRelativeResize="0">
                          <a:picLocks noChangeAspect="1"/>
                        </p:cNvPicPr>
                        <p:nvPr/>
                      </p:nvPicPr>
                      <p:blipFill>
                        <a:blip r:embed="rId6">
                          <a:alphaModFix/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555248" y="4020991"/>
                          <a:ext cx="142637" cy="14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sp>
                      <p:nvSpPr>
                        <p:cNvPr id="82" name="TextBox 81">
                          <a:extLst>
                            <a:ext uri="{FF2B5EF4-FFF2-40B4-BE49-F238E27FC236}">
                              <a16:creationId xmlns:a16="http://schemas.microsoft.com/office/drawing/2014/main" id="{F0EF2B00-0DED-9E91-A6D3-C51F46AC981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977064" y="3864721"/>
                          <a:ext cx="1298513" cy="184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Forced Choice</a:t>
                          </a:r>
                        </a:p>
                      </p:txBody>
                    </p:sp>
                  </p:grpSp>
                  <p:grpSp>
                    <p:nvGrpSpPr>
                      <p:cNvPr id="74" name="Group 73">
                        <a:extLst>
                          <a:ext uri="{FF2B5EF4-FFF2-40B4-BE49-F238E27FC236}">
                            <a16:creationId xmlns:a16="http://schemas.microsoft.com/office/drawing/2014/main" id="{BD0E27ED-EDE9-2F1E-7F77-A9A2DDE178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381396" y="4231794"/>
                        <a:ext cx="725293" cy="468189"/>
                        <a:chOff x="5572211" y="4175673"/>
                        <a:chExt cx="725293" cy="468189"/>
                      </a:xfrm>
                    </p:grpSpPr>
                    <p:sp>
                      <p:nvSpPr>
                        <p:cNvPr id="78" name="Rectangle: Rounded Corners 1902">
                          <a:extLst>
                            <a:ext uri="{FF2B5EF4-FFF2-40B4-BE49-F238E27FC236}">
                              <a16:creationId xmlns:a16="http://schemas.microsoft.com/office/drawing/2014/main" id="{0F5475E2-EC36-45E2-66CE-A35B06360B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68955" y="4185204"/>
                          <a:ext cx="548600" cy="458658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sp>
                      <p:nvSpPr>
                        <p:cNvPr id="79" name="TextBox 78">
                          <a:extLst>
                            <a:ext uri="{FF2B5EF4-FFF2-40B4-BE49-F238E27FC236}">
                              <a16:creationId xmlns:a16="http://schemas.microsoft.com/office/drawing/2014/main" id="{757717F7-0504-7A30-AD67-8C5DAE53498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72211" y="4175673"/>
                          <a:ext cx="725293" cy="18466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1st Transition</a:t>
                          </a:r>
                        </a:p>
                      </p:txBody>
                    </p:sp>
                  </p:grpSp>
                  <p:grpSp>
                    <p:nvGrpSpPr>
                      <p:cNvPr id="75" name="Group 74">
                        <a:extLst>
                          <a:ext uri="{FF2B5EF4-FFF2-40B4-BE49-F238E27FC236}">
                            <a16:creationId xmlns:a16="http://schemas.microsoft.com/office/drawing/2014/main" id="{B7A8741A-D0FB-3421-5414-10547839341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54560" y="4609147"/>
                        <a:ext cx="644837" cy="467887"/>
                        <a:chOff x="4433422" y="4316987"/>
                        <a:chExt cx="644837" cy="567595"/>
                      </a:xfrm>
                    </p:grpSpPr>
                    <p:sp>
                      <p:nvSpPr>
                        <p:cNvPr id="76" name="Rectangle: Rounded Corners 1899">
                          <a:extLst>
                            <a:ext uri="{FF2B5EF4-FFF2-40B4-BE49-F238E27FC236}">
                              <a16:creationId xmlns:a16="http://schemas.microsoft.com/office/drawing/2014/main" id="{F9B59A8D-67C4-7EC1-30EE-1F16E8513F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8315" y="4328182"/>
                          <a:ext cx="552909" cy="556400"/>
                        </a:xfrm>
                        <a:prstGeom prst="roundRect">
                          <a:avLst/>
                        </a:prstGeom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LID4096"/>
                        </a:p>
                      </p:txBody>
                    </p:sp>
                    <p:sp>
                      <p:nvSpPr>
                        <p:cNvPr id="77" name="TextBox 76">
                          <a:extLst>
                            <a:ext uri="{FF2B5EF4-FFF2-40B4-BE49-F238E27FC236}">
                              <a16:creationId xmlns:a16="http://schemas.microsoft.com/office/drawing/2014/main" id="{D6AF2BD1-068E-0B40-7290-734C0AD7C96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433422" y="4316987"/>
                          <a:ext cx="644837" cy="22401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r>
                            <a:rPr lang="en-US" sz="600" baseline="30000" dirty="0">
                              <a:solidFill>
                                <a:schemeClr val="tx1"/>
                              </a:solidFill>
                            </a:rPr>
                            <a:t>nd</a:t>
                          </a:r>
                          <a:r>
                            <a:rPr lang="en-US" sz="600" dirty="0">
                              <a:solidFill>
                                <a:schemeClr val="tx1"/>
                              </a:solidFill>
                            </a:rPr>
                            <a:t> Transition</a:t>
                          </a:r>
                          <a:endParaRPr lang="en-US" sz="7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</p:grpSp>
                <p:pic>
                  <p:nvPicPr>
                    <p:cNvPr id="71" name="Google Shape;79;p14">
                      <a:extLst>
                        <a:ext uri="{FF2B5EF4-FFF2-40B4-BE49-F238E27FC236}">
                          <a16:creationId xmlns:a16="http://schemas.microsoft.com/office/drawing/2014/main" id="{A5C2CA03-4A10-9662-7796-FBA0A6F8AE2D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>
                    <a:blip r:embed="rId4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221949" y="4391843"/>
                      <a:ext cx="152384" cy="1523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72" name="Google Shape;76;p14">
                      <a:extLst>
                        <a:ext uri="{FF2B5EF4-FFF2-40B4-BE49-F238E27FC236}">
                          <a16:creationId xmlns:a16="http://schemas.microsoft.com/office/drawing/2014/main" id="{93C49634-A53F-3C7C-C377-D0ABB49A3CE9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440322" y="4768029"/>
                      <a:ext cx="162968" cy="1629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20" name="Arrow: Right 512">
                    <a:extLst>
                      <a:ext uri="{FF2B5EF4-FFF2-40B4-BE49-F238E27FC236}">
                        <a16:creationId xmlns:a16="http://schemas.microsoft.com/office/drawing/2014/main" id="{42DE777B-4D08-C6A5-8C96-C4B772D58452}"/>
                      </a:ext>
                    </a:extLst>
                  </p:cNvPr>
                  <p:cNvSpPr/>
                  <p:nvPr/>
                </p:nvSpPr>
                <p:spPr>
                  <a:xfrm rot="3580976" flipV="1">
                    <a:off x="-81056" y="4337033"/>
                    <a:ext cx="1308447" cy="52532"/>
                  </a:xfrm>
                  <a:prstGeom prst="rightArrow">
                    <a:avLst>
                      <a:gd name="adj1" fmla="val 50000"/>
                      <a:gd name="adj2" fmla="val 17559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 sz="800" dirty="0"/>
                  </a:p>
                </p:txBody>
              </p:sp>
              <p:sp>
                <p:nvSpPr>
                  <p:cNvPr id="21" name="Arrow: Right 512">
                    <a:extLst>
                      <a:ext uri="{FF2B5EF4-FFF2-40B4-BE49-F238E27FC236}">
                        <a16:creationId xmlns:a16="http://schemas.microsoft.com/office/drawing/2014/main" id="{FECF1B1D-3A19-9AB5-C5CB-3F8AC536BE45}"/>
                      </a:ext>
                    </a:extLst>
                  </p:cNvPr>
                  <p:cNvSpPr/>
                  <p:nvPr/>
                </p:nvSpPr>
                <p:spPr>
                  <a:xfrm rot="3580976" flipV="1">
                    <a:off x="1282008" y="4341838"/>
                    <a:ext cx="1308447" cy="52532"/>
                  </a:xfrm>
                  <a:prstGeom prst="rightArrow">
                    <a:avLst>
                      <a:gd name="adj1" fmla="val 50000"/>
                      <a:gd name="adj2" fmla="val 17559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 sz="800" dirty="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887888E7-409D-6C5A-7E72-538B56DBB914}"/>
                      </a:ext>
                    </a:extLst>
                  </p:cNvPr>
                  <p:cNvSpPr txBox="1"/>
                  <p:nvPr/>
                </p:nvSpPr>
                <p:spPr>
                  <a:xfrm rot="3575429">
                    <a:off x="1563509" y="4426907"/>
                    <a:ext cx="740493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L" sz="900" dirty="0"/>
                      <a:t>Time</a:t>
                    </a:r>
                    <a:endParaRPr lang="en-IL" dirty="0"/>
                  </a:p>
                </p:txBody>
              </p:sp>
              <p:sp>
                <p:nvSpPr>
                  <p:cNvPr id="23" name="Arrow: Right 512">
                    <a:extLst>
                      <a:ext uri="{FF2B5EF4-FFF2-40B4-BE49-F238E27FC236}">
                        <a16:creationId xmlns:a16="http://schemas.microsoft.com/office/drawing/2014/main" id="{D5E3422C-23A0-5A35-9F8A-900CBB5CD3F4}"/>
                      </a:ext>
                    </a:extLst>
                  </p:cNvPr>
                  <p:cNvSpPr/>
                  <p:nvPr/>
                </p:nvSpPr>
                <p:spPr>
                  <a:xfrm rot="3580976" flipV="1">
                    <a:off x="2473488" y="4344078"/>
                    <a:ext cx="1308447" cy="52532"/>
                  </a:xfrm>
                  <a:prstGeom prst="rightArrow">
                    <a:avLst>
                      <a:gd name="adj1" fmla="val 50000"/>
                      <a:gd name="adj2" fmla="val 175595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LID4096" sz="800" dirty="0"/>
                  </a:p>
                </p:txBody>
              </p: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C942D52F-710D-7E73-59A3-1F6ED4B9512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2483" y="292727"/>
                    <a:ext cx="3935785" cy="2569384"/>
                    <a:chOff x="48517" y="132164"/>
                    <a:chExt cx="4267668" cy="2786044"/>
                  </a:xfrm>
                </p:grpSpPr>
                <p:grpSp>
                  <p:nvGrpSpPr>
                    <p:cNvPr id="25" name="Group 24">
                      <a:extLst>
                        <a:ext uri="{FF2B5EF4-FFF2-40B4-BE49-F238E27FC236}">
                          <a16:creationId xmlns:a16="http://schemas.microsoft.com/office/drawing/2014/main" id="{55DE8404-B808-3FF7-3E60-9D79CB691F31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48517" y="132164"/>
                      <a:ext cx="4267668" cy="2786044"/>
                      <a:chOff x="1264153" y="291077"/>
                      <a:chExt cx="9886775" cy="6454340"/>
                    </a:xfrm>
                  </p:grpSpPr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65B1F61C-2AA5-044C-2066-A2B038974D7F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>
                      <a:xfrm>
                        <a:off x="1264153" y="291077"/>
                        <a:ext cx="9886775" cy="6454340"/>
                        <a:chOff x="463489" y="144674"/>
                        <a:chExt cx="4162034" cy="2717082"/>
                      </a:xfrm>
                    </p:grpSpPr>
                    <p:pic>
                      <p:nvPicPr>
                        <p:cNvPr id="30" name="Picture 29">
                          <a:extLst>
                            <a:ext uri="{FF2B5EF4-FFF2-40B4-BE49-F238E27FC236}">
                              <a16:creationId xmlns:a16="http://schemas.microsoft.com/office/drawing/2014/main" id="{ED759C7B-8AC2-C6A3-B745-3EEEADCE06DD}"/>
                            </a:ext>
                          </a:extLst>
                        </p:cNvPr>
                        <p:cNvPicPr preferRelativeResize="0">
                          <a:picLocks/>
                        </p:cNvPicPr>
                        <p:nvPr/>
                      </p:nvPicPr>
                      <p:blipFill rotWithShape="1">
                        <a:blip r:embed="rId7"/>
                        <a:srcRect t="25983" r="2368" b="35970"/>
                        <a:stretch/>
                      </p:blipFill>
                      <p:spPr>
                        <a:xfrm flipH="1">
                          <a:off x="1275840" y="2527608"/>
                          <a:ext cx="2520000" cy="900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88BFD0E4-B335-50EB-7CEF-3827115B0B2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157674" y="2598082"/>
                          <a:ext cx="123461" cy="2603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IL" sz="1000" dirty="0"/>
                            <a:t>0</a:t>
                          </a:r>
                          <a:endParaRPr lang="en-IL" sz="1100" dirty="0"/>
                        </a:p>
                      </p:txBody>
                    </p:sp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68C9527A-535F-4853-AD85-E3DB108510E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53034" y="2598082"/>
                          <a:ext cx="123461" cy="2603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IL" sz="1000" dirty="0"/>
                            <a:t>1</a:t>
                          </a:r>
                        </a:p>
                      </p:txBody>
                    </p:sp>
                    <p:sp>
                      <p:nvSpPr>
                        <p:cNvPr id="33" name="TextBox 32">
                          <a:extLst>
                            <a:ext uri="{FF2B5EF4-FFF2-40B4-BE49-F238E27FC236}">
                              <a16:creationId xmlns:a16="http://schemas.microsoft.com/office/drawing/2014/main" id="{8D422CF6-F343-B922-6C27-B277994C7FD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803256" y="2601381"/>
                          <a:ext cx="2104392" cy="2603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000" dirty="0"/>
                            <a:t>state transition </a:t>
                          </a:r>
                          <a:r>
                            <a:rPr lang="en-IL" sz="1000" dirty="0"/>
                            <a:t>probability</a:t>
                          </a:r>
                        </a:p>
                      </p:txBody>
                    </p:sp>
                    <p:grpSp>
                      <p:nvGrpSpPr>
                        <p:cNvPr id="34" name="Group 33">
                          <a:extLst>
                            <a:ext uri="{FF2B5EF4-FFF2-40B4-BE49-F238E27FC236}">
                              <a16:creationId xmlns:a16="http://schemas.microsoft.com/office/drawing/2014/main" id="{1C9BBF53-05BA-6E16-B3D8-F8AE1F54BD2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63489" y="144674"/>
                          <a:ext cx="4162034" cy="2378291"/>
                          <a:chOff x="76219" y="164367"/>
                          <a:chExt cx="4162034" cy="2378291"/>
                        </a:xfrm>
                      </p:grpSpPr>
                      <p:grpSp>
                        <p:nvGrpSpPr>
                          <p:cNvPr id="35" name="Group 34">
                            <a:extLst>
                              <a:ext uri="{FF2B5EF4-FFF2-40B4-BE49-F238E27FC236}">
                                <a16:creationId xmlns:a16="http://schemas.microsoft.com/office/drawing/2014/main" id="{A6C69CF1-E4D8-A041-BEE9-7202F5129A4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6219" y="164367"/>
                            <a:ext cx="3802034" cy="2007491"/>
                            <a:chOff x="800631" y="189062"/>
                            <a:chExt cx="3802034" cy="2007491"/>
                          </a:xfrm>
                        </p:grpSpPr>
                        <p:pic>
                          <p:nvPicPr>
                            <p:cNvPr id="48" name="Google Shape;71;p14">
                              <a:extLst>
                                <a:ext uri="{FF2B5EF4-FFF2-40B4-BE49-F238E27FC236}">
                                  <a16:creationId xmlns:a16="http://schemas.microsoft.com/office/drawing/2014/main" id="{C4A0CC2C-D096-2A34-BE48-9335D8C42C31}"/>
                                </a:ext>
                              </a:extLst>
                            </p:cNvPr>
                            <p:cNvPicPr preferRelativeResize="0"/>
                            <p:nvPr/>
                          </p:nvPicPr>
                          <p:blipFill rotWithShape="1">
                            <a:blip r:embed="rId5">
                              <a:alphaModFix/>
                            </a:blip>
                            <a:srcRect t="20496"/>
                            <a:stretch/>
                          </p:blipFill>
                          <p:spPr>
                            <a:xfrm>
                              <a:off x="1851084" y="317247"/>
                              <a:ext cx="360001" cy="30213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pic>
                          <p:nvPicPr>
                            <p:cNvPr id="49" name="Google Shape;78;p14">
                              <a:extLst>
                                <a:ext uri="{FF2B5EF4-FFF2-40B4-BE49-F238E27FC236}">
                                  <a16:creationId xmlns:a16="http://schemas.microsoft.com/office/drawing/2014/main" id="{5F7DA3C6-9AF4-5340-20FB-7C5A67ABBF41}"/>
                                </a:ext>
                              </a:extLst>
                            </p:cNvPr>
                            <p:cNvPicPr preferRelativeResize="0"/>
                            <p:nvPr/>
                          </p:nvPicPr>
                          <p:blipFill>
                            <a:blip r:embed="rId8">
                              <a:alphaModFix/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19663" y="1206731"/>
                              <a:ext cx="360000" cy="370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pic>
                          <p:nvPicPr>
                            <p:cNvPr id="50" name="Google Shape;79;p14">
                              <a:extLst>
                                <a:ext uri="{FF2B5EF4-FFF2-40B4-BE49-F238E27FC236}">
                                  <a16:creationId xmlns:a16="http://schemas.microsoft.com/office/drawing/2014/main" id="{2D87C049-8698-853C-393D-203F9D655A04}"/>
                                </a:ext>
                              </a:extLst>
                            </p:cNvPr>
                            <p:cNvPicPr preferRelativeResize="0"/>
                            <p:nvPr/>
                          </p:nvPicPr>
                          <p:blipFill>
                            <a:blip r:embed="rId4">
                              <a:alphaModFix/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791936" y="1215701"/>
                              <a:ext cx="360000" cy="3708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pic>
                          <p:nvPicPr>
                            <p:cNvPr id="51" name="Google Shape;84;p14">
                              <a:extLst>
                                <a:ext uri="{FF2B5EF4-FFF2-40B4-BE49-F238E27FC236}">
                                  <a16:creationId xmlns:a16="http://schemas.microsoft.com/office/drawing/2014/main" id="{B74CC97E-D17E-3B5D-C35D-1EE85AFD09C6}"/>
                                </a:ext>
                              </a:extLst>
                            </p:cNvPr>
                            <p:cNvPicPr preferRelativeResize="0"/>
                            <p:nvPr/>
                          </p:nvPicPr>
                          <p:blipFill>
                            <a:blip r:embed="rId6">
                              <a:alphaModFix/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237422" y="322172"/>
                              <a:ext cx="283209" cy="27148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  <p:cxnSp>
                          <p:nvCxnSpPr>
                            <p:cNvPr id="52" name="Straight Arrow Connector 51">
                              <a:extLst>
                                <a:ext uri="{FF2B5EF4-FFF2-40B4-BE49-F238E27FC236}">
                                  <a16:creationId xmlns:a16="http://schemas.microsoft.com/office/drawing/2014/main" id="{7BEB89B5-C429-997B-1D37-B479B06F8CAD}"/>
                                </a:ext>
                              </a:extLst>
                            </p:cNvPr>
                            <p:cNvCxnSpPr>
                              <a:cxnSpLocks/>
                              <a:endCxn id="41" idx="0"/>
                            </p:cNvCxnSpPr>
                            <p:nvPr/>
                          </p:nvCxnSpPr>
                          <p:spPr>
                            <a:xfrm flipH="1">
                              <a:off x="800631" y="1576028"/>
                              <a:ext cx="554484" cy="603352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CBCBCB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3" name="Straight Arrow Connector 52">
                              <a:extLst>
                                <a:ext uri="{FF2B5EF4-FFF2-40B4-BE49-F238E27FC236}">
                                  <a16:creationId xmlns:a16="http://schemas.microsoft.com/office/drawing/2014/main" id="{FBF1BEBC-C30E-3AB7-AC71-81D51AE9E3C2}"/>
                                </a:ext>
                              </a:extLst>
                            </p:cNvPr>
                            <p:cNvCxnSpPr>
                              <a:cxnSpLocks/>
                              <a:endCxn id="43" idx="0"/>
                            </p:cNvCxnSpPr>
                            <p:nvPr/>
                          </p:nvCxnSpPr>
                          <p:spPr>
                            <a:xfrm>
                              <a:off x="1355115" y="1576028"/>
                              <a:ext cx="529566" cy="620525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E1E1E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4" name="Straight Arrow Connector 53">
                              <a:extLst>
                                <a:ext uri="{FF2B5EF4-FFF2-40B4-BE49-F238E27FC236}">
                                  <a16:creationId xmlns:a16="http://schemas.microsoft.com/office/drawing/2014/main" id="{7740484F-401F-72DF-5480-4A5904AF0D99}"/>
                                </a:ext>
                              </a:extLst>
                            </p:cNvPr>
                            <p:cNvCxnSpPr>
                              <a:cxnSpLocks/>
                              <a:endCxn id="42" idx="0"/>
                            </p:cNvCxnSpPr>
                            <p:nvPr/>
                          </p:nvCxnSpPr>
                          <p:spPr>
                            <a:xfrm flipH="1">
                              <a:off x="1342656" y="1577075"/>
                              <a:ext cx="884733" cy="611877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E1E1E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5" name="Straight Arrow Connector 54">
                              <a:extLst>
                                <a:ext uri="{FF2B5EF4-FFF2-40B4-BE49-F238E27FC236}">
                                  <a16:creationId xmlns:a16="http://schemas.microsoft.com/office/drawing/2014/main" id="{6772C1F7-B038-6ADB-104C-2E70436AA25B}"/>
                                </a:ext>
                              </a:extLst>
                            </p:cNvPr>
                            <p:cNvCxnSpPr>
                              <a:cxnSpLocks/>
                              <a:endCxn id="43" idx="0"/>
                            </p:cNvCxnSpPr>
                            <p:nvPr/>
                          </p:nvCxnSpPr>
                          <p:spPr>
                            <a:xfrm flipH="1">
                              <a:off x="1884681" y="1577075"/>
                              <a:ext cx="342708" cy="619478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79797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6" name="Straight Arrow Connector 55">
                              <a:extLst>
                                <a:ext uri="{FF2B5EF4-FFF2-40B4-BE49-F238E27FC236}">
                                  <a16:creationId xmlns:a16="http://schemas.microsoft.com/office/drawing/2014/main" id="{3CEFFBB0-A0FC-4E79-8600-B3253AB22EB5}"/>
                                </a:ext>
                              </a:extLst>
                            </p:cNvPr>
                            <p:cNvCxnSpPr>
                              <a:cxnSpLocks/>
                              <a:stCxn id="49" idx="2"/>
                              <a:endCxn id="39" idx="0"/>
                            </p:cNvCxnSpPr>
                            <p:nvPr/>
                          </p:nvCxnSpPr>
                          <p:spPr>
                            <a:xfrm flipH="1">
                              <a:off x="2973716" y="1577531"/>
                              <a:ext cx="125947" cy="615865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CBCBCB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7" name="Straight Arrow Connector 56">
                              <a:extLst>
                                <a:ext uri="{FF2B5EF4-FFF2-40B4-BE49-F238E27FC236}">
                                  <a16:creationId xmlns:a16="http://schemas.microsoft.com/office/drawing/2014/main" id="{40BC48A9-3AA9-0206-00A8-77F8B24386C1}"/>
                                </a:ext>
                              </a:extLst>
                            </p:cNvPr>
                            <p:cNvCxnSpPr>
                              <a:cxnSpLocks/>
                              <a:stCxn id="49" idx="2"/>
                              <a:endCxn id="36" idx="0"/>
                            </p:cNvCxnSpPr>
                            <p:nvPr/>
                          </p:nvCxnSpPr>
                          <p:spPr>
                            <a:xfrm>
                              <a:off x="3099663" y="1577531"/>
                              <a:ext cx="418953" cy="586429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79797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8" name="Straight Arrow Connector 57">
                              <a:extLst>
                                <a:ext uri="{FF2B5EF4-FFF2-40B4-BE49-F238E27FC236}">
                                  <a16:creationId xmlns:a16="http://schemas.microsoft.com/office/drawing/2014/main" id="{98DF4B7C-3393-23C8-D549-955004256B1D}"/>
                                </a:ext>
                              </a:extLst>
                            </p:cNvPr>
                            <p:cNvCxnSpPr>
                              <a:cxnSpLocks/>
                              <a:stCxn id="50" idx="2"/>
                              <a:endCxn id="37" idx="0"/>
                            </p:cNvCxnSpPr>
                            <p:nvPr/>
                          </p:nvCxnSpPr>
                          <p:spPr>
                            <a:xfrm>
                              <a:off x="3971936" y="1586501"/>
                              <a:ext cx="88705" cy="601845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79797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59" name="Straight Arrow Connector 58">
                              <a:extLst>
                                <a:ext uri="{FF2B5EF4-FFF2-40B4-BE49-F238E27FC236}">
                                  <a16:creationId xmlns:a16="http://schemas.microsoft.com/office/drawing/2014/main" id="{848644E0-D2A2-2A1C-6068-89EBAA3DA3C3}"/>
                                </a:ext>
                              </a:extLst>
                            </p:cNvPr>
                            <p:cNvCxnSpPr>
                              <a:cxnSpLocks/>
                              <a:stCxn id="50" idx="2"/>
                              <a:endCxn id="38" idx="0"/>
                            </p:cNvCxnSpPr>
                            <p:nvPr/>
                          </p:nvCxnSpPr>
                          <p:spPr>
                            <a:xfrm>
                              <a:off x="3971936" y="1586501"/>
                              <a:ext cx="630729" cy="599736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CBCBCB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0" name="Straight Arrow Connector 59">
                              <a:extLst>
                                <a:ext uri="{FF2B5EF4-FFF2-40B4-BE49-F238E27FC236}">
                                  <a16:creationId xmlns:a16="http://schemas.microsoft.com/office/drawing/2014/main" id="{CEC16893-021C-3ADF-8BDB-71D8455CE10D}"/>
                                </a:ext>
                              </a:extLst>
                            </p:cNvPr>
                            <p:cNvCxnSpPr>
                              <a:cxnSpLocks/>
                              <a:stCxn id="51" idx="2"/>
                            </p:cNvCxnSpPr>
                            <p:nvPr/>
                          </p:nvCxnSpPr>
                          <p:spPr>
                            <a:xfrm flipH="1">
                              <a:off x="1355115" y="593654"/>
                              <a:ext cx="2023912" cy="611574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F9F9F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1" name="Straight Arrow Connector 60">
                              <a:extLst>
                                <a:ext uri="{FF2B5EF4-FFF2-40B4-BE49-F238E27FC236}">
                                  <a16:creationId xmlns:a16="http://schemas.microsoft.com/office/drawing/2014/main" id="{894EDAF4-4D61-A751-EB0B-1C8BB24A83D7}"/>
                                </a:ext>
                              </a:extLst>
                            </p:cNvPr>
                            <p:cNvCxnSpPr>
                              <a:cxnSpLocks/>
                              <a:stCxn id="51" idx="2"/>
                              <a:endCxn id="49" idx="0"/>
                            </p:cNvCxnSpPr>
                            <p:nvPr/>
                          </p:nvCxnSpPr>
                          <p:spPr>
                            <a:xfrm flipH="1">
                              <a:off x="3099663" y="593654"/>
                              <a:ext cx="279364" cy="613077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F9F9F9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2" name="Straight Arrow Connector 61">
                              <a:extLst>
                                <a:ext uri="{FF2B5EF4-FFF2-40B4-BE49-F238E27FC236}">
                                  <a16:creationId xmlns:a16="http://schemas.microsoft.com/office/drawing/2014/main" id="{DAE1A1D0-A7AD-92A7-D8F4-09D0B985BA7A}"/>
                                </a:ext>
                              </a:extLst>
                            </p:cNvPr>
                            <p:cNvCxnSpPr>
                              <a:cxnSpLocks/>
                              <a:stCxn id="51" idx="2"/>
                            </p:cNvCxnSpPr>
                            <p:nvPr/>
                          </p:nvCxnSpPr>
                          <p:spPr>
                            <a:xfrm flipH="1">
                              <a:off x="2227389" y="593654"/>
                              <a:ext cx="1151637" cy="612621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979797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3" name="Straight Arrow Connector 62">
                              <a:extLst>
                                <a:ext uri="{FF2B5EF4-FFF2-40B4-BE49-F238E27FC236}">
                                  <a16:creationId xmlns:a16="http://schemas.microsoft.com/office/drawing/2014/main" id="{17258425-FBC7-103C-9A5A-387DB860773F}"/>
                                </a:ext>
                              </a:extLst>
                            </p:cNvPr>
                            <p:cNvCxnSpPr>
                              <a:cxnSpLocks/>
                              <a:stCxn id="48" idx="2"/>
                            </p:cNvCxnSpPr>
                            <p:nvPr/>
                          </p:nvCxnSpPr>
                          <p:spPr>
                            <a:xfrm flipH="1">
                              <a:off x="1355115" y="619383"/>
                              <a:ext cx="675970" cy="585845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9E9E9E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4" name="Straight Arrow Connector 63">
                              <a:extLst>
                                <a:ext uri="{FF2B5EF4-FFF2-40B4-BE49-F238E27FC236}">
                                  <a16:creationId xmlns:a16="http://schemas.microsoft.com/office/drawing/2014/main" id="{65D51387-3430-2C2E-5D06-550D94ACA905}"/>
                                </a:ext>
                              </a:extLst>
                            </p:cNvPr>
                            <p:cNvCxnSpPr>
                              <a:cxnSpLocks/>
                              <a:stCxn id="48" idx="2"/>
                            </p:cNvCxnSpPr>
                            <p:nvPr/>
                          </p:nvCxnSpPr>
                          <p:spPr>
                            <a:xfrm>
                              <a:off x="2031085" y="619383"/>
                              <a:ext cx="196304" cy="586892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F6F6F6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5" name="Straight Arrow Connector 64">
                              <a:extLst>
                                <a:ext uri="{FF2B5EF4-FFF2-40B4-BE49-F238E27FC236}">
                                  <a16:creationId xmlns:a16="http://schemas.microsoft.com/office/drawing/2014/main" id="{11E92E3F-08FA-FF7C-6319-FDA4F256D68E}"/>
                                </a:ext>
                              </a:extLst>
                            </p:cNvPr>
                            <p:cNvCxnSpPr>
                              <a:cxnSpLocks/>
                              <a:stCxn id="48" idx="2"/>
                              <a:endCxn id="50" idx="0"/>
                            </p:cNvCxnSpPr>
                            <p:nvPr/>
                          </p:nvCxnSpPr>
                          <p:spPr>
                            <a:xfrm>
                              <a:off x="2031085" y="619383"/>
                              <a:ext cx="1940851" cy="596318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F6F6F6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6" name="Straight Arrow Connector 65">
                              <a:extLst>
                                <a:ext uri="{FF2B5EF4-FFF2-40B4-BE49-F238E27FC236}">
                                  <a16:creationId xmlns:a16="http://schemas.microsoft.com/office/drawing/2014/main" id="{6487ACFC-BCF1-4DF8-E825-E546D834A5C2}"/>
                                </a:ext>
                              </a:extLst>
                            </p:cNvPr>
                            <p:cNvCxnSpPr>
                              <a:cxnSpLocks/>
                              <a:stCxn id="48" idx="2"/>
                              <a:endCxn id="49" idx="0"/>
                            </p:cNvCxnSpPr>
                            <p:nvPr/>
                          </p:nvCxnSpPr>
                          <p:spPr>
                            <a:xfrm>
                              <a:off x="2031085" y="619383"/>
                              <a:ext cx="1068578" cy="587348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rgbClr val="9E9E9E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67" name="Rounded Rectangle 66">
                              <a:extLst>
                                <a:ext uri="{FF2B5EF4-FFF2-40B4-BE49-F238E27FC236}">
                                  <a16:creationId xmlns:a16="http://schemas.microsoft.com/office/drawing/2014/main" id="{E91A4C16-F8AE-4590-F61C-9B05158AAF0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495862" y="189062"/>
                              <a:ext cx="423801" cy="261152"/>
                            </a:xfrm>
                            <a:prstGeom prst="roundRect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IL" sz="700" dirty="0">
                                  <a:solidFill>
                                    <a:schemeClr val="bg1"/>
                                  </a:solidFill>
                                  <a:latin typeface="Lato" panose="020F0502020204030203" pitchFamily="34" charset="0"/>
                                  <a:ea typeface="Lato" panose="020F0502020204030203" pitchFamily="34" charset="0"/>
                                  <a:cs typeface="Lato" panose="020F0502020204030203" pitchFamily="34" charset="0"/>
                                </a:rPr>
                                <a:t>Base Rate</a:t>
                              </a:r>
                            </a:p>
                          </p:txBody>
                        </p:sp>
                        <p:cxnSp>
                          <p:nvCxnSpPr>
                            <p:cNvPr id="68" name="Straight Arrow Connector 67">
                              <a:extLst>
                                <a:ext uri="{FF2B5EF4-FFF2-40B4-BE49-F238E27FC236}">
                                  <a16:creationId xmlns:a16="http://schemas.microsoft.com/office/drawing/2014/main" id="{B0CE71D5-B5D6-1527-FECF-EBEC4357BEDF}"/>
                                </a:ext>
                              </a:extLst>
                            </p:cNvPr>
                            <p:cNvCxnSpPr>
                              <a:cxnSpLocks/>
                              <a:stCxn id="67" idx="1"/>
                              <a:endCxn id="48" idx="0"/>
                            </p:cNvCxnSpPr>
                            <p:nvPr/>
                          </p:nvCxnSpPr>
                          <p:spPr>
                            <a:xfrm flipH="1" flipV="1">
                              <a:off x="2031085" y="317247"/>
                              <a:ext cx="464777" cy="2391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9" name="Straight Arrow Connector 68">
                              <a:extLst>
                                <a:ext uri="{FF2B5EF4-FFF2-40B4-BE49-F238E27FC236}">
                                  <a16:creationId xmlns:a16="http://schemas.microsoft.com/office/drawing/2014/main" id="{AC4D7016-268A-3C83-AA36-F59AF374A7F0}"/>
                                </a:ext>
                              </a:extLst>
                            </p:cNvPr>
                            <p:cNvCxnSpPr>
                              <a:cxnSpLocks/>
                              <a:stCxn id="67" idx="3"/>
                              <a:endCxn id="51" idx="0"/>
                            </p:cNvCxnSpPr>
                            <p:nvPr/>
                          </p:nvCxnSpPr>
                          <p:spPr>
                            <a:xfrm>
                              <a:off x="2919663" y="319639"/>
                              <a:ext cx="459363" cy="2533"/>
                            </a:xfrm>
                            <a:prstGeom prst="straightConnector1">
                              <a:avLst/>
                            </a:prstGeom>
                            <a:ln w="28575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pic>
                        <p:nvPicPr>
                          <p:cNvPr id="36" name="Google Shape;76;p14">
                            <a:extLst>
                              <a:ext uri="{FF2B5EF4-FFF2-40B4-BE49-F238E27FC236}">
                                <a16:creationId xmlns:a16="http://schemas.microsoft.com/office/drawing/2014/main" id="{B82ED006-0940-2445-4121-D51187B8B22F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3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794204" y="2139265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37" name="Google Shape;77;p14">
                            <a:extLst>
                              <a:ext uri="{FF2B5EF4-FFF2-40B4-BE49-F238E27FC236}">
                                <a16:creationId xmlns:a16="http://schemas.microsoft.com/office/drawing/2014/main" id="{6DCB1A5A-3587-73D7-16B9-0BC15783808B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9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336229" y="2163651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38" name="Google Shape;75;p14">
                            <a:extLst>
                              <a:ext uri="{FF2B5EF4-FFF2-40B4-BE49-F238E27FC236}">
                                <a16:creationId xmlns:a16="http://schemas.microsoft.com/office/drawing/2014/main" id="{B164CBD2-145D-8022-4A78-CCBF0FE6A1D3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10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878253" y="2161542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 w="9525" cap="flat" cmpd="sng">
                            <a:noFill/>
                            <a:prstDash val="solid"/>
                            <a:round/>
                            <a:headEnd type="none" w="sm" len="sm"/>
                            <a:tailEnd type="none" w="sm" len="sm"/>
                          </a:ln>
                        </p:spPr>
                      </p:pic>
                      <p:pic>
                        <p:nvPicPr>
                          <p:cNvPr id="39" name="Picture 38">
                            <a:extLst>
                              <a:ext uri="{FF2B5EF4-FFF2-40B4-BE49-F238E27FC236}">
                                <a16:creationId xmlns:a16="http://schemas.microsoft.com/office/drawing/2014/main" id="{6A1103E5-C15B-F948-DCA7-E518D0A2D46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2246429" y="2168701"/>
                            <a:ext cx="365750" cy="36575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40" name="Picture 39" descr="Icon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79D73009-36D4-37BF-7842-F3630E5E01F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702295" y="2150452"/>
                            <a:ext cx="362109" cy="36210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41" name="Google Shape;74;p14">
                            <a:extLst>
                              <a:ext uri="{FF2B5EF4-FFF2-40B4-BE49-F238E27FC236}">
                                <a16:creationId xmlns:a16="http://schemas.microsoft.com/office/drawing/2014/main" id="{E54ED7C4-1D86-F938-21CB-AFAC59FA558E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13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6219" y="2154685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42" name="Google Shape;70;p14">
                            <a:extLst>
                              <a:ext uri="{FF2B5EF4-FFF2-40B4-BE49-F238E27FC236}">
                                <a16:creationId xmlns:a16="http://schemas.microsoft.com/office/drawing/2014/main" id="{D0123C23-63EC-C5F7-AE93-39B648F1E17D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2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18244" y="2164257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43" name="Google Shape;73;p14">
                            <a:extLst>
                              <a:ext uri="{FF2B5EF4-FFF2-40B4-BE49-F238E27FC236}">
                                <a16:creationId xmlns:a16="http://schemas.microsoft.com/office/drawing/2014/main" id="{72811DE8-A8E3-AF12-1B77-13834785ABE7}"/>
                              </a:ext>
                            </a:extLst>
                          </p:cNvPr>
                          <p:cNvPicPr preferRelativeResize="0"/>
                          <p:nvPr/>
                        </p:nvPicPr>
                        <p:blipFill>
                          <a:blip r:embed="rId14">
                            <a:alphaModFix/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160269" y="2171858"/>
                            <a:ext cx="360000" cy="370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cxnSp>
                        <p:nvCxnSpPr>
                          <p:cNvPr id="44" name="Straight Arrow Connector 43">
                            <a:extLst>
                              <a:ext uri="{FF2B5EF4-FFF2-40B4-BE49-F238E27FC236}">
                                <a16:creationId xmlns:a16="http://schemas.microsoft.com/office/drawing/2014/main" id="{FB1D8E5C-95C0-F6A0-2822-99C0B70A9440}"/>
                              </a:ext>
                            </a:extLst>
                          </p:cNvPr>
                          <p:cNvCxnSpPr>
                            <a:cxnSpLocks/>
                            <a:endCxn id="42" idx="0"/>
                          </p:cNvCxnSpPr>
                          <p:nvPr/>
                        </p:nvCxnSpPr>
                        <p:spPr>
                          <a:xfrm flipH="1">
                            <a:off x="798244" y="1551333"/>
                            <a:ext cx="12459" cy="612924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797979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Arrow Connector 44">
                            <a:extLst>
                              <a:ext uri="{FF2B5EF4-FFF2-40B4-BE49-F238E27FC236}">
                                <a16:creationId xmlns:a16="http://schemas.microsoft.com/office/drawing/2014/main" id="{9B08AD4A-ECBD-B97D-EFD8-24C0A71AAA84}"/>
                              </a:ext>
                            </a:extLst>
                          </p:cNvPr>
                          <p:cNvCxnSpPr>
                            <a:cxnSpLocks/>
                            <a:endCxn id="40" idx="0"/>
                          </p:cNvCxnSpPr>
                          <p:nvPr/>
                        </p:nvCxnSpPr>
                        <p:spPr>
                          <a:xfrm>
                            <a:off x="1682977" y="1552380"/>
                            <a:ext cx="200372" cy="598072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CBCBCB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Straight Arrow Connector 45">
                            <a:extLst>
                              <a:ext uri="{FF2B5EF4-FFF2-40B4-BE49-F238E27FC236}">
                                <a16:creationId xmlns:a16="http://schemas.microsoft.com/office/drawing/2014/main" id="{15D567B1-85D6-1272-4FFE-4FF0888DFB03}"/>
                              </a:ext>
                            </a:extLst>
                          </p:cNvPr>
                          <p:cNvCxnSpPr>
                            <a:cxnSpLocks/>
                            <a:stCxn id="49" idx="2"/>
                            <a:endCxn id="37" idx="0"/>
                          </p:cNvCxnSpPr>
                          <p:nvPr/>
                        </p:nvCxnSpPr>
                        <p:spPr>
                          <a:xfrm>
                            <a:off x="2555251" y="1552836"/>
                            <a:ext cx="960978" cy="610815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E1E1E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Arrow Connector 46">
                            <a:extLst>
                              <a:ext uri="{FF2B5EF4-FFF2-40B4-BE49-F238E27FC236}">
                                <a16:creationId xmlns:a16="http://schemas.microsoft.com/office/drawing/2014/main" id="{134318F7-43A3-475F-310B-E183AD81667A}"/>
                              </a:ext>
                            </a:extLst>
                          </p:cNvPr>
                          <p:cNvCxnSpPr>
                            <a:cxnSpLocks/>
                            <a:stCxn id="50" idx="2"/>
                            <a:endCxn id="36" idx="0"/>
                          </p:cNvCxnSpPr>
                          <p:nvPr/>
                        </p:nvCxnSpPr>
                        <p:spPr>
                          <a:xfrm flipH="1">
                            <a:off x="2974204" y="1561806"/>
                            <a:ext cx="453320" cy="577459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E1E1E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29" name="Straight Arrow Connector 28">
                        <a:extLst>
                          <a:ext uri="{FF2B5EF4-FFF2-40B4-BE49-F238E27FC236}">
                            <a16:creationId xmlns:a16="http://schemas.microsoft.com/office/drawing/2014/main" id="{CB3DD00F-8C93-F571-C3D9-C5F023D46DF9}"/>
                          </a:ext>
                        </a:extLst>
                      </p:cNvPr>
                      <p:cNvCxnSpPr>
                        <a:cxnSpLocks/>
                        <a:stCxn id="51" idx="2"/>
                        <a:endCxn id="50" idx="0"/>
                      </p:cNvCxnSpPr>
                      <p:nvPr/>
                    </p:nvCxnSpPr>
                    <p:spPr>
                      <a:xfrm>
                        <a:off x="7816631" y="1252173"/>
                        <a:ext cx="1408437" cy="1477652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979797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26" name="Google Shape;72;p14">
                      <a:extLst>
                        <a:ext uri="{FF2B5EF4-FFF2-40B4-BE49-F238E27FC236}">
                          <a16:creationId xmlns:a16="http://schemas.microsoft.com/office/drawing/2014/main" id="{3D3D3B93-9D9A-BD2E-9090-E0445660C22B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15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602199" y="1181915"/>
                      <a:ext cx="369137" cy="3802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7" name="Google Shape;85;p14">
                      <a:extLst>
                        <a:ext uri="{FF2B5EF4-FFF2-40B4-BE49-F238E27FC236}">
                          <a16:creationId xmlns:a16="http://schemas.microsoft.com/office/drawing/2014/main" id="{BF4A6D4A-26B5-A536-18EB-CEA3CD710D44}"/>
                        </a:ext>
                      </a:extLst>
                    </p:cNvPr>
                    <p:cNvPicPr preferRelativeResize="0"/>
                    <p:nvPr/>
                  </p:nvPicPr>
                  <p:blipFill>
                    <a:blip r:embed="rId16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487220" y="1183947"/>
                      <a:ext cx="369137" cy="3802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pic>
              <p:nvPicPr>
                <p:cNvPr id="11" name="Google Shape;84;p14">
                  <a:extLst>
                    <a:ext uri="{FF2B5EF4-FFF2-40B4-BE49-F238E27FC236}">
                      <a16:creationId xmlns:a16="http://schemas.microsoft.com/office/drawing/2014/main" id="{6F9F45ED-17D7-2728-221D-507313976DEE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061874" y="3949145"/>
                  <a:ext cx="144000" cy="1440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449EE5EA-8EB4-FA50-2101-FF921CAD45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12393" y="4012693"/>
                  <a:ext cx="228704" cy="187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" name="Google Shape;70;p14">
                  <a:extLst>
                    <a:ext uri="{FF2B5EF4-FFF2-40B4-BE49-F238E27FC236}">
                      <a16:creationId xmlns:a16="http://schemas.microsoft.com/office/drawing/2014/main" id="{CCDD9125-54E6-C9A0-F448-5AF133FBFFE5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3411014" y="4174391"/>
                  <a:ext cx="228600" cy="228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" name="Google Shape;71;p14">
                <a:extLst>
                  <a:ext uri="{FF2B5EF4-FFF2-40B4-BE49-F238E27FC236}">
                    <a16:creationId xmlns:a16="http://schemas.microsoft.com/office/drawing/2014/main" id="{61AE3D50-694B-AD50-3D32-B92BAA4F03D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t="20496"/>
              <a:stretch/>
            </p:blipFill>
            <p:spPr>
              <a:xfrm>
                <a:off x="3052711" y="3822014"/>
                <a:ext cx="161153" cy="1328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72;p14">
                <a:extLst>
                  <a:ext uri="{FF2B5EF4-FFF2-40B4-BE49-F238E27FC236}">
                    <a16:creationId xmlns:a16="http://schemas.microsoft.com/office/drawing/2014/main" id="{3AF3ADC6-9060-A564-7E78-F35D52589EE3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3439746" y="3943714"/>
                <a:ext cx="152491" cy="1507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6EE76EA-9548-0D65-02C4-9C3FCF88382E}"/>
              </a:ext>
            </a:extLst>
          </p:cNvPr>
          <p:cNvGrpSpPr/>
          <p:nvPr/>
        </p:nvGrpSpPr>
        <p:grpSpPr>
          <a:xfrm>
            <a:off x="7226516" y="13782"/>
            <a:ext cx="2288477" cy="4069036"/>
            <a:chOff x="12060" y="33365"/>
            <a:chExt cx="2288476" cy="406903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E5EF26BC-3A02-D9F9-DB7F-DB245BD3CBDA}"/>
                </a:ext>
              </a:extLst>
            </p:cNvPr>
            <p:cNvSpPr txBox="1"/>
            <p:nvPr/>
          </p:nvSpPr>
          <p:spPr>
            <a:xfrm>
              <a:off x="12060" y="33365"/>
              <a:ext cx="22884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cs typeface="Mangal" panose="02040503050203030202" pitchFamily="18" charset="0"/>
                </a:rPr>
                <a:t>Predecessor</a:t>
              </a:r>
              <a:r>
                <a:rPr lang="en-US" sz="7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cs typeface="Mangal" panose="02040503050203030202" pitchFamily="18" charset="0"/>
                </a:rPr>
                <a:t> </a:t>
              </a:r>
            </a:p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cs typeface="Mangal" panose="02040503050203030202" pitchFamily="18" charset="0"/>
                </a:rPr>
                <a:t>Representation</a:t>
              </a:r>
              <a:endParaRPr lang="en-IL" sz="1200" dirty="0">
                <a:solidFill>
                  <a:schemeClr val="accent1">
                    <a:lumMod val="75000"/>
                  </a:schemeClr>
                </a:solidFill>
                <a:latin typeface="Mangal" panose="02040503050203030202" pitchFamily="18" charset="0"/>
                <a:cs typeface="Mangal" panose="02040503050203030202" pitchFamily="18" charset="0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EA091EA-700E-83D5-BE01-9CBEEF96B458}"/>
                </a:ext>
              </a:extLst>
            </p:cNvPr>
            <p:cNvGrpSpPr/>
            <p:nvPr/>
          </p:nvGrpSpPr>
          <p:grpSpPr>
            <a:xfrm>
              <a:off x="379286" y="388137"/>
              <a:ext cx="1512576" cy="3714266"/>
              <a:chOff x="435760" y="388758"/>
              <a:chExt cx="1512576" cy="3714266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F8DCD860-B9A9-A971-9403-E2DD04C53FBB}"/>
                  </a:ext>
                </a:extLst>
              </p:cNvPr>
              <p:cNvGrpSpPr/>
              <p:nvPr/>
            </p:nvGrpSpPr>
            <p:grpSpPr>
              <a:xfrm>
                <a:off x="480668" y="3210189"/>
                <a:ext cx="1467668" cy="892835"/>
                <a:chOff x="569136" y="3173364"/>
                <a:chExt cx="1467668" cy="892835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3698E471-781B-C1A6-1BD2-683255BAA58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9136" y="3310199"/>
                  <a:ext cx="1396576" cy="756000"/>
                  <a:chOff x="300740" y="311941"/>
                  <a:chExt cx="1743370" cy="943727"/>
                </a:xfrm>
              </p:grpSpPr>
              <p:grpSp>
                <p:nvGrpSpPr>
                  <p:cNvPr id="190" name="Group 189">
                    <a:extLst>
                      <a:ext uri="{FF2B5EF4-FFF2-40B4-BE49-F238E27FC236}">
                        <a16:creationId xmlns:a16="http://schemas.microsoft.com/office/drawing/2014/main" id="{9AB54AA5-BA1F-5AF2-77C4-2C9B0C4BEF1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0740" y="753429"/>
                    <a:ext cx="1743370" cy="502239"/>
                    <a:chOff x="1517874" y="2913389"/>
                    <a:chExt cx="9296211" cy="2678092"/>
                  </a:xfrm>
                </p:grpSpPr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6CB6C09C-9227-284B-6844-B8EBD3CE39E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008198" y="291419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F9EF1A0F-422C-F007-C9D7-CF560F6064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38537" y="2913389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5" name="Oval 194">
                      <a:extLst>
                        <a:ext uri="{FF2B5EF4-FFF2-40B4-BE49-F238E27FC236}">
                          <a16:creationId xmlns:a16="http://schemas.microsoft.com/office/drawing/2014/main" id="{AB4CDB23-5A50-9C70-3FE7-5C630FCA091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95091" y="291885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66ACBA8C-FC49-71A9-2658-740B00DCC4B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951644" y="2942663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6647D52F-779B-798C-917F-2862CE0E06E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494743" y="5266035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FD228959-1669-ACA5-81D3-BD4916E5B02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647514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19EF48CC-2EB1-9F02-CF16-81F814EC250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929922" y="5265144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F9302A40-5979-2CFD-B984-06DA38E2511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212337" y="5270061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ACF45FF3-4799-3CCA-AD65-57F312DAD5C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365103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2" name="Oval 201">
                      <a:extLst>
                        <a:ext uri="{FF2B5EF4-FFF2-40B4-BE49-F238E27FC236}">
                          <a16:creationId xmlns:a16="http://schemas.microsoft.com/office/drawing/2014/main" id="{34BD3C22-E9D3-5552-A96D-592B7CAFA25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517874" y="5271618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3" name="Oval 202">
                      <a:extLst>
                        <a:ext uri="{FF2B5EF4-FFF2-40B4-BE49-F238E27FC236}">
                          <a16:creationId xmlns:a16="http://schemas.microsoft.com/office/drawing/2014/main" id="{E2AA33F7-145E-BC45-D294-697F5D8AC86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00285" y="5266304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4" name="Oval 203">
                      <a:extLst>
                        <a:ext uri="{FF2B5EF4-FFF2-40B4-BE49-F238E27FC236}">
                          <a16:creationId xmlns:a16="http://schemas.microsoft.com/office/drawing/2014/main" id="{F57FE939-BA63-16BD-263C-84222BE6CD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082697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7D368D44-B704-0B86-5C5D-5D6B959B64B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4200" y="311941"/>
                    <a:ext cx="59888" cy="5988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2" name="Oval 191">
                    <a:extLst>
                      <a:ext uri="{FF2B5EF4-FFF2-40B4-BE49-F238E27FC236}">
                        <a16:creationId xmlns:a16="http://schemas.microsoft.com/office/drawing/2014/main" id="{DD53D251-113A-CF59-389E-214F1172655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83774" y="312084"/>
                    <a:ext cx="61200" cy="612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7BF3D809-9983-7541-6DD5-03F32CD111B7}"/>
                    </a:ext>
                  </a:extLst>
                </p:cNvPr>
                <p:cNvSpPr txBox="1"/>
                <p:nvPr/>
              </p:nvSpPr>
              <p:spPr>
                <a:xfrm>
                  <a:off x="1456233" y="3709139"/>
                  <a:ext cx="47884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156</a:t>
                  </a:r>
                </a:p>
              </p:txBody>
            </p:sp>
            <p:cxnSp>
              <p:nvCxnSpPr>
                <p:cNvPr id="183" name="Straight Arrow Connector 182">
                  <a:extLst>
                    <a:ext uri="{FF2B5EF4-FFF2-40B4-BE49-F238E27FC236}">
                      <a16:creationId xmlns:a16="http://schemas.microsoft.com/office/drawing/2014/main" id="{E4D20DC0-EB26-0843-2FCF-E40658FABAC2}"/>
                    </a:ext>
                  </a:extLst>
                </p:cNvPr>
                <p:cNvCxnSpPr>
                  <a:cxnSpLocks/>
                  <a:stCxn id="186" idx="2"/>
                  <a:endCxn id="189" idx="0"/>
                </p:cNvCxnSpPr>
                <p:nvPr/>
              </p:nvCxnSpPr>
              <p:spPr>
                <a:xfrm>
                  <a:off x="1467970" y="3413457"/>
                  <a:ext cx="255607" cy="180322"/>
                </a:xfrm>
                <a:prstGeom prst="straightConnector1">
                  <a:avLst/>
                </a:prstGeom>
                <a:ln w="38100">
                  <a:solidFill>
                    <a:srgbClr val="0B5B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687707F0-03AE-E66B-7E2B-A4B066B96813}"/>
                    </a:ext>
                  </a:extLst>
                </p:cNvPr>
                <p:cNvCxnSpPr>
                  <a:cxnSpLocks/>
                  <a:stCxn id="185" idx="2"/>
                  <a:endCxn id="189" idx="0"/>
                </p:cNvCxnSpPr>
                <p:nvPr/>
              </p:nvCxnSpPr>
              <p:spPr>
                <a:xfrm>
                  <a:off x="1049465" y="3419514"/>
                  <a:ext cx="674112" cy="174265"/>
                </a:xfrm>
                <a:prstGeom prst="straightConnector1">
                  <a:avLst/>
                </a:prstGeom>
                <a:ln w="38100">
                  <a:solidFill>
                    <a:srgbClr val="D7E5FD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5" name="Google Shape;71;p14">
                  <a:extLst>
                    <a:ext uri="{FF2B5EF4-FFF2-40B4-BE49-F238E27FC236}">
                      <a16:creationId xmlns:a16="http://schemas.microsoft.com/office/drawing/2014/main" id="{5CF7BEA3-BFD5-B3D3-4C11-37B0FDFF7109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5">
                  <a:alphaModFix/>
                </a:blip>
                <a:srcRect t="20496"/>
                <a:stretch/>
              </p:blipFill>
              <p:spPr>
                <a:xfrm>
                  <a:off x="964865" y="3250314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186" name="Google Shape;84;p14">
                  <a:extLst>
                    <a:ext uri="{FF2B5EF4-FFF2-40B4-BE49-F238E27FC236}">
                      <a16:creationId xmlns:a16="http://schemas.microsoft.com/office/drawing/2014/main" id="{A85E7CB2-8B8B-F433-4A54-925A386FB5E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383370" y="3244257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ED451999-AC1D-2180-8D7F-9A2F78D0347D}"/>
                    </a:ext>
                  </a:extLst>
                </p:cNvPr>
                <p:cNvSpPr txBox="1"/>
                <p:nvPr/>
              </p:nvSpPr>
              <p:spPr>
                <a:xfrm>
                  <a:off x="1467029" y="3181059"/>
                  <a:ext cx="56977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149</a:t>
                  </a:r>
                </a:p>
              </p:txBody>
            </p: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83E6C8E6-7681-CAEB-D69B-E28B99CED887}"/>
                    </a:ext>
                  </a:extLst>
                </p:cNvPr>
                <p:cNvSpPr txBox="1"/>
                <p:nvPr/>
              </p:nvSpPr>
              <p:spPr>
                <a:xfrm>
                  <a:off x="800271" y="3173364"/>
                  <a:ext cx="1633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pic>
              <p:nvPicPr>
                <p:cNvPr id="189" name="Google Shape;79;p14">
                  <a:extLst>
                    <a:ext uri="{FF2B5EF4-FFF2-40B4-BE49-F238E27FC236}">
                      <a16:creationId xmlns:a16="http://schemas.microsoft.com/office/drawing/2014/main" id="{E9EBF96F-D1C3-6EAC-7FED-E344D84D9BB2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638977" y="3593779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</p:pic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22149B08-DA97-A2F3-F42A-A92D93C7491E}"/>
                  </a:ext>
                </a:extLst>
              </p:cNvPr>
              <p:cNvGrpSpPr/>
              <p:nvPr/>
            </p:nvGrpSpPr>
            <p:grpSpPr>
              <a:xfrm>
                <a:off x="435760" y="1785234"/>
                <a:ext cx="1452398" cy="1231164"/>
                <a:chOff x="296019" y="1746546"/>
                <a:chExt cx="1452398" cy="1231164"/>
              </a:xfrm>
            </p:grpSpPr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AA677C2E-16F4-92DC-34F3-A3DFF38EDD1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1841" y="1879629"/>
                  <a:ext cx="1396576" cy="756000"/>
                  <a:chOff x="300740" y="311941"/>
                  <a:chExt cx="1743370" cy="943727"/>
                </a:xfrm>
              </p:grpSpPr>
              <p:grpSp>
                <p:nvGrpSpPr>
                  <p:cNvPr id="166" name="Group 165">
                    <a:extLst>
                      <a:ext uri="{FF2B5EF4-FFF2-40B4-BE49-F238E27FC236}">
                        <a16:creationId xmlns:a16="http://schemas.microsoft.com/office/drawing/2014/main" id="{C964E24D-9B63-04B8-EA3E-685CB50F406D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00740" y="753429"/>
                    <a:ext cx="1743370" cy="502239"/>
                    <a:chOff x="1517874" y="2913389"/>
                    <a:chExt cx="9296211" cy="2678092"/>
                  </a:xfrm>
                </p:grpSpPr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4CA492F7-899D-774F-10B1-19E2000D43F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008198" y="291419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0" name="Oval 169">
                      <a:extLst>
                        <a:ext uri="{FF2B5EF4-FFF2-40B4-BE49-F238E27FC236}">
                          <a16:creationId xmlns:a16="http://schemas.microsoft.com/office/drawing/2014/main" id="{0259F30A-147A-E1CD-908C-773E85EE67F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38537" y="2913389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1" name="Oval 170">
                      <a:extLst>
                        <a:ext uri="{FF2B5EF4-FFF2-40B4-BE49-F238E27FC236}">
                          <a16:creationId xmlns:a16="http://schemas.microsoft.com/office/drawing/2014/main" id="{F129A1AF-0462-31D4-DFC2-1BB0E863B67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895091" y="2918852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2" name="Oval 171">
                      <a:extLst>
                        <a:ext uri="{FF2B5EF4-FFF2-40B4-BE49-F238E27FC236}">
                          <a16:creationId xmlns:a16="http://schemas.microsoft.com/office/drawing/2014/main" id="{37F512AC-7570-E979-C050-A9F483E162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951644" y="2942663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3" name="Oval 172">
                      <a:extLst>
                        <a:ext uri="{FF2B5EF4-FFF2-40B4-BE49-F238E27FC236}">
                          <a16:creationId xmlns:a16="http://schemas.microsoft.com/office/drawing/2014/main" id="{F4ED0BAC-E252-E941-4896-1107028CC25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494743" y="5266035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DF574E19-22C4-4ED7-A857-9D315DC8BA9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6647514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5" name="Oval 174">
                      <a:extLst>
                        <a:ext uri="{FF2B5EF4-FFF2-40B4-BE49-F238E27FC236}">
                          <a16:creationId xmlns:a16="http://schemas.microsoft.com/office/drawing/2014/main" id="{0C96B657-FDAC-0BC8-8325-A2DEF03FE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7929922" y="5265144"/>
                      <a:ext cx="326338" cy="326337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9F86A2E4-5933-330D-C967-2EB1E104F97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212337" y="5270061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D3F88A46-EF40-2708-F0BF-AA2C6809D52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365103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8" name="Oval 177">
                      <a:extLst>
                        <a:ext uri="{FF2B5EF4-FFF2-40B4-BE49-F238E27FC236}">
                          <a16:creationId xmlns:a16="http://schemas.microsoft.com/office/drawing/2014/main" id="{03FA6309-DC2A-DA53-B8E2-4A7470E0C03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517874" y="5271618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404A0005-912B-35AF-C1C0-A927C4AC27A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800285" y="5266304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80" name="Oval 179">
                      <a:extLst>
                        <a:ext uri="{FF2B5EF4-FFF2-40B4-BE49-F238E27FC236}">
                          <a16:creationId xmlns:a16="http://schemas.microsoft.com/office/drawing/2014/main" id="{33CEA6F7-DECF-04A1-D1C5-AB285B69889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4082697" y="5265147"/>
                      <a:ext cx="319342" cy="31934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167" name="Oval 166">
                    <a:extLst>
                      <a:ext uri="{FF2B5EF4-FFF2-40B4-BE49-F238E27FC236}">
                        <a16:creationId xmlns:a16="http://schemas.microsoft.com/office/drawing/2014/main" id="{21C17101-013C-5FFA-FA2F-D0EA0BECEF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74200" y="311941"/>
                    <a:ext cx="59888" cy="59888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\\</a:t>
                    </a:r>
                  </a:p>
                </p:txBody>
              </p:sp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19F4C838-2983-F69F-8359-D6F6CAFAB76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383774" y="312084"/>
                    <a:ext cx="61200" cy="612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156" name="Straight Arrow Connector 155">
                  <a:extLst>
                    <a:ext uri="{FF2B5EF4-FFF2-40B4-BE49-F238E27FC236}">
                      <a16:creationId xmlns:a16="http://schemas.microsoft.com/office/drawing/2014/main" id="{DD817407-1A8E-5BBE-949F-82A75E117E94}"/>
                    </a:ext>
                  </a:extLst>
                </p:cNvPr>
                <p:cNvCxnSpPr>
                  <a:cxnSpLocks/>
                  <a:stCxn id="158" idx="2"/>
                  <a:endCxn id="165" idx="0"/>
                </p:cNvCxnSpPr>
                <p:nvPr/>
              </p:nvCxnSpPr>
              <p:spPr>
                <a:xfrm flipH="1">
                  <a:off x="558531" y="1991753"/>
                  <a:ext cx="270638" cy="525382"/>
                </a:xfrm>
                <a:prstGeom prst="straightConnector1">
                  <a:avLst/>
                </a:prstGeom>
                <a:ln w="38100">
                  <a:solidFill>
                    <a:srgbClr val="5388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E3637FDF-57F6-5EB6-B7B4-87C712116F78}"/>
                    </a:ext>
                  </a:extLst>
                </p:cNvPr>
                <p:cNvCxnSpPr>
                  <a:cxnSpLocks/>
                  <a:stCxn id="159" idx="2"/>
                  <a:endCxn id="165" idx="0"/>
                </p:cNvCxnSpPr>
                <p:nvPr/>
              </p:nvCxnSpPr>
              <p:spPr>
                <a:xfrm flipH="1">
                  <a:off x="558531" y="1989770"/>
                  <a:ext cx="698411" cy="527365"/>
                </a:xfrm>
                <a:prstGeom prst="straightConnector1">
                  <a:avLst/>
                </a:prstGeom>
                <a:ln w="38100">
                  <a:solidFill>
                    <a:srgbClr val="88A9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58" name="Google Shape;71;p14">
                  <a:extLst>
                    <a:ext uri="{FF2B5EF4-FFF2-40B4-BE49-F238E27FC236}">
                      <a16:creationId xmlns:a16="http://schemas.microsoft.com/office/drawing/2014/main" id="{46147EA3-5BC2-2EA8-AB4D-19469F0945A9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 rotWithShape="1">
                <a:blip r:embed="rId5">
                  <a:alphaModFix/>
                </a:blip>
                <a:srcRect t="20496"/>
                <a:stretch/>
              </p:blipFill>
              <p:spPr>
                <a:xfrm>
                  <a:off x="744569" y="1822553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</p:pic>
            <p:pic>
              <p:nvPicPr>
                <p:cNvPr id="159" name="Google Shape;84;p14">
                  <a:extLst>
                    <a:ext uri="{FF2B5EF4-FFF2-40B4-BE49-F238E27FC236}">
                      <a16:creationId xmlns:a16="http://schemas.microsoft.com/office/drawing/2014/main" id="{15069D74-B1A0-0028-748C-D833766B51D6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172342" y="1820570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B828E93D-7B5A-A14C-A429-964FFA6D6F6D}"/>
                    </a:ext>
                  </a:extLst>
                </p:cNvPr>
                <p:cNvSpPr txBox="1"/>
                <p:nvPr/>
              </p:nvSpPr>
              <p:spPr>
                <a:xfrm>
                  <a:off x="296019" y="2669933"/>
                  <a:ext cx="4841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208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D325CEB0-B3CE-44F3-33E8-9A85A450BF14}"/>
                    </a:ext>
                  </a:extLst>
                </p:cNvPr>
                <p:cNvSpPr txBox="1"/>
                <p:nvPr/>
              </p:nvSpPr>
              <p:spPr>
                <a:xfrm>
                  <a:off x="382200" y="1752805"/>
                  <a:ext cx="4841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129</a:t>
                  </a:r>
                </a:p>
              </p:txBody>
            </p: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5AFFAD7C-2DDB-1453-9515-BB827499A7F7}"/>
                    </a:ext>
                  </a:extLst>
                </p:cNvPr>
                <p:cNvSpPr txBox="1"/>
                <p:nvPr/>
              </p:nvSpPr>
              <p:spPr>
                <a:xfrm>
                  <a:off x="1242571" y="1746546"/>
                  <a:ext cx="4841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7030A0"/>
                      </a:solidFill>
                    </a:rPr>
                    <a:t>79</a:t>
                  </a:r>
                </a:p>
              </p:txBody>
            </p:sp>
            <p:pic>
              <p:nvPicPr>
                <p:cNvPr id="163" name="Google Shape;72;p14">
                  <a:extLst>
                    <a:ext uri="{FF2B5EF4-FFF2-40B4-BE49-F238E27FC236}">
                      <a16:creationId xmlns:a16="http://schemas.microsoft.com/office/drawing/2014/main" id="{6CE88E73-D80A-8858-3E49-563D9FA6DC7B}"/>
                    </a:ext>
                  </a:extLst>
                </p:cNvPr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490649" y="2190342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2D50C2B7-6EF0-0C9B-6CAD-349600A06839}"/>
                    </a:ext>
                  </a:extLst>
                </p:cNvPr>
                <p:cNvCxnSpPr>
                  <a:cxnSpLocks/>
                  <a:stCxn id="163" idx="2"/>
                  <a:endCxn id="165" idx="0"/>
                </p:cNvCxnSpPr>
                <p:nvPr/>
              </p:nvCxnSpPr>
              <p:spPr>
                <a:xfrm flipH="1">
                  <a:off x="558531" y="2359542"/>
                  <a:ext cx="16718" cy="157593"/>
                </a:xfrm>
                <a:prstGeom prst="straightConnector1">
                  <a:avLst/>
                </a:prstGeom>
                <a:ln w="38100">
                  <a:solidFill>
                    <a:srgbClr val="4882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65" name="Google Shape;70;p14">
                  <a:extLst>
                    <a:ext uri="{FF2B5EF4-FFF2-40B4-BE49-F238E27FC236}">
                      <a16:creationId xmlns:a16="http://schemas.microsoft.com/office/drawing/2014/main" id="{34E67BFC-D493-FFE3-02F7-CDC9C6CBF69A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2">
                  <a:alphaModFix/>
                </a:blip>
                <a:stretch>
                  <a:fillRect/>
                </a:stretch>
              </p:blipFill>
              <p:spPr>
                <a:xfrm>
                  <a:off x="473931" y="2517135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</p:pic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505C1AB-7186-C348-1F8A-8B0F31CDD448}"/>
                  </a:ext>
                </a:extLst>
              </p:cNvPr>
              <p:cNvGrpSpPr/>
              <p:nvPr/>
            </p:nvGrpSpPr>
            <p:grpSpPr>
              <a:xfrm>
                <a:off x="490908" y="388758"/>
                <a:ext cx="1431326" cy="1199086"/>
                <a:chOff x="481851" y="338044"/>
                <a:chExt cx="1431326" cy="1199086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A2905173-F20A-737F-C1DA-9B7A10D6772B}"/>
                    </a:ext>
                  </a:extLst>
                </p:cNvPr>
                <p:cNvGrpSpPr/>
                <p:nvPr/>
              </p:nvGrpSpPr>
              <p:grpSpPr>
                <a:xfrm>
                  <a:off x="481851" y="405783"/>
                  <a:ext cx="1396576" cy="815059"/>
                  <a:chOff x="351841" y="1820570"/>
                  <a:chExt cx="1396576" cy="815059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B8F5FB19-96AF-E9EF-BFE7-93CC4258FE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1841" y="1879629"/>
                    <a:ext cx="1396576" cy="756000"/>
                    <a:chOff x="300740" y="311941"/>
                    <a:chExt cx="1743370" cy="943727"/>
                  </a:xfrm>
                </p:grpSpPr>
                <p:grpSp>
                  <p:nvGrpSpPr>
                    <p:cNvPr id="140" name="Group 139">
                      <a:extLst>
                        <a:ext uri="{FF2B5EF4-FFF2-40B4-BE49-F238E27FC236}">
                          <a16:creationId xmlns:a16="http://schemas.microsoft.com/office/drawing/2014/main" id="{C06DA609-3C1F-F5BF-9604-0BEBDAAD50C2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300740" y="753429"/>
                      <a:ext cx="1743370" cy="502239"/>
                      <a:chOff x="1517874" y="2913389"/>
                      <a:chExt cx="9296211" cy="2678092"/>
                    </a:xfrm>
                  </p:grpSpPr>
                  <p:sp>
                    <p:nvSpPr>
                      <p:cNvPr id="143" name="Oval 142">
                        <a:extLst>
                          <a:ext uri="{FF2B5EF4-FFF2-40B4-BE49-F238E27FC236}">
                            <a16:creationId xmlns:a16="http://schemas.microsoft.com/office/drawing/2014/main" id="{A940EBE8-9B96-41E5-F7A8-E71448BFFFD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008198" y="2914192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44" name="Oval 143">
                        <a:extLst>
                          <a:ext uri="{FF2B5EF4-FFF2-40B4-BE49-F238E27FC236}">
                            <a16:creationId xmlns:a16="http://schemas.microsoft.com/office/drawing/2014/main" id="{21142D3B-4713-36B0-4B0F-2E20DD2DE79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838537" y="2913389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45" name="Oval 144">
                        <a:extLst>
                          <a:ext uri="{FF2B5EF4-FFF2-40B4-BE49-F238E27FC236}">
                            <a16:creationId xmlns:a16="http://schemas.microsoft.com/office/drawing/2014/main" id="{90F2CE0F-ACEF-23CA-4940-02F87945A3F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895091" y="2918852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46" name="Oval 145">
                        <a:extLst>
                          <a:ext uri="{FF2B5EF4-FFF2-40B4-BE49-F238E27FC236}">
                            <a16:creationId xmlns:a16="http://schemas.microsoft.com/office/drawing/2014/main" id="{5ABAC8A6-D14D-99A7-24B4-3CEE246A326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6951644" y="2942663"/>
                        <a:ext cx="326338" cy="32633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47" name="Oval 146">
                        <a:extLst>
                          <a:ext uri="{FF2B5EF4-FFF2-40B4-BE49-F238E27FC236}">
                            <a16:creationId xmlns:a16="http://schemas.microsoft.com/office/drawing/2014/main" id="{0BFA5170-34E0-8C58-29B7-EF513A6A5B1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494743" y="5266035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48" name="Oval 147">
                        <a:extLst>
                          <a:ext uri="{FF2B5EF4-FFF2-40B4-BE49-F238E27FC236}">
                            <a16:creationId xmlns:a16="http://schemas.microsoft.com/office/drawing/2014/main" id="{7CE41747-2A96-E735-879D-A64264E58BA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647514" y="5265147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49" name="Oval 148">
                        <a:extLst>
                          <a:ext uri="{FF2B5EF4-FFF2-40B4-BE49-F238E27FC236}">
                            <a16:creationId xmlns:a16="http://schemas.microsoft.com/office/drawing/2014/main" id="{005834E4-B998-7471-B93C-4D500250797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>
                      <a:xfrm>
                        <a:off x="7929922" y="5265144"/>
                        <a:ext cx="326338" cy="326337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50" name="Oval 149">
                        <a:extLst>
                          <a:ext uri="{FF2B5EF4-FFF2-40B4-BE49-F238E27FC236}">
                            <a16:creationId xmlns:a16="http://schemas.microsoft.com/office/drawing/2014/main" id="{F4E195E4-A67B-ABE0-6815-AB1B548297A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212337" y="5270061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51" name="Oval 150">
                        <a:extLst>
                          <a:ext uri="{FF2B5EF4-FFF2-40B4-BE49-F238E27FC236}">
                            <a16:creationId xmlns:a16="http://schemas.microsoft.com/office/drawing/2014/main" id="{3CF08EA5-E33D-54D1-328A-419D3102F9F4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365103" y="5265147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52" name="Oval 151">
                        <a:extLst>
                          <a:ext uri="{FF2B5EF4-FFF2-40B4-BE49-F238E27FC236}">
                            <a16:creationId xmlns:a16="http://schemas.microsoft.com/office/drawing/2014/main" id="{B332B67B-BA88-690A-D472-AD10CA0334C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517874" y="5271618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53" name="Oval 152">
                        <a:extLst>
                          <a:ext uri="{FF2B5EF4-FFF2-40B4-BE49-F238E27FC236}">
                            <a16:creationId xmlns:a16="http://schemas.microsoft.com/office/drawing/2014/main" id="{C439F91F-2A20-1A82-2A78-396FD928A06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800285" y="5266304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0D578959-18CA-A9C4-B2C4-A7F577AEEE3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082697" y="5265147"/>
                        <a:ext cx="319342" cy="31934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sp>
                  <p:nvSpPr>
                    <p:cNvPr id="141" name="Oval 140">
                      <a:extLst>
                        <a:ext uri="{FF2B5EF4-FFF2-40B4-BE49-F238E27FC236}">
                          <a16:creationId xmlns:a16="http://schemas.microsoft.com/office/drawing/2014/main" id="{D1C08671-8F0A-F3F1-5F04-39511BFEE46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874200" y="311941"/>
                      <a:ext cx="59888" cy="59888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\</a:t>
                      </a:r>
                    </a:p>
                  </p:txBody>
                </p:sp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144D66E8-2499-FB01-E0ED-FEBABB43E1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1383774" y="312084"/>
                      <a:ext cx="61200" cy="612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pic>
                <p:nvPicPr>
                  <p:cNvPr id="138" name="Google Shape;71;p14">
                    <a:extLst>
                      <a:ext uri="{FF2B5EF4-FFF2-40B4-BE49-F238E27FC236}">
                        <a16:creationId xmlns:a16="http://schemas.microsoft.com/office/drawing/2014/main" id="{BFA683B0-FEA5-60AA-6013-F21353AAAF85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 rotWithShape="1">
                  <a:blip r:embed="rId5">
                    <a:alphaModFix/>
                  </a:blip>
                  <a:srcRect t="20496"/>
                  <a:stretch/>
                </p:blipFill>
                <p:spPr>
                  <a:xfrm>
                    <a:off x="744569" y="1822553"/>
                    <a:ext cx="169200" cy="169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</p:pic>
              <p:pic>
                <p:nvPicPr>
                  <p:cNvPr id="139" name="Google Shape;84;p14">
                    <a:extLst>
                      <a:ext uri="{FF2B5EF4-FFF2-40B4-BE49-F238E27FC236}">
                        <a16:creationId xmlns:a16="http://schemas.microsoft.com/office/drawing/2014/main" id="{89A01EF1-1529-A0A7-CD25-958D6236DFC2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1172342" y="1820570"/>
                    <a:ext cx="169200" cy="169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cxnSp>
              <p:nvCxnSpPr>
                <p:cNvPr id="129" name="Straight Arrow Connector 128">
                  <a:extLst>
                    <a:ext uri="{FF2B5EF4-FFF2-40B4-BE49-F238E27FC236}">
                      <a16:creationId xmlns:a16="http://schemas.microsoft.com/office/drawing/2014/main" id="{BC2D1B76-6EE4-4692-3860-7B3E755C747D}"/>
                    </a:ext>
                  </a:extLst>
                </p:cNvPr>
                <p:cNvCxnSpPr>
                  <a:cxnSpLocks/>
                  <a:stCxn id="139" idx="2"/>
                  <a:endCxn id="136" idx="0"/>
                </p:cNvCxnSpPr>
                <p:nvPr/>
              </p:nvCxnSpPr>
              <p:spPr>
                <a:xfrm>
                  <a:off x="1386952" y="574983"/>
                  <a:ext cx="273718" cy="540734"/>
                </a:xfrm>
                <a:prstGeom prst="straightConnector1">
                  <a:avLst/>
                </a:prstGeom>
                <a:ln w="38100">
                  <a:solidFill>
                    <a:srgbClr val="88A9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C0624775-516E-CF31-FD17-58C173B6B16E}"/>
                    </a:ext>
                  </a:extLst>
                </p:cNvPr>
                <p:cNvSpPr txBox="1"/>
                <p:nvPr/>
              </p:nvSpPr>
              <p:spPr>
                <a:xfrm>
                  <a:off x="1423493" y="1229353"/>
                  <a:ext cx="4896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137</a:t>
                  </a: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C4CD6E48-E38F-FD00-8E51-05ECD15356A4}"/>
                    </a:ext>
                  </a:extLst>
                </p:cNvPr>
                <p:cNvSpPr txBox="1"/>
                <p:nvPr/>
              </p:nvSpPr>
              <p:spPr>
                <a:xfrm>
                  <a:off x="1382480" y="338540"/>
                  <a:ext cx="4896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53</a:t>
                  </a:r>
                </a:p>
              </p:txBody>
            </p:sp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1E9F012D-7D53-6474-741C-7B076284CD87}"/>
                    </a:ext>
                  </a:extLst>
                </p:cNvPr>
                <p:cNvSpPr txBox="1"/>
                <p:nvPr/>
              </p:nvSpPr>
              <p:spPr>
                <a:xfrm>
                  <a:off x="604583" y="338044"/>
                  <a:ext cx="48968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tx1"/>
                      </a:solidFill>
                    </a:rPr>
                    <a:t>84</a:t>
                  </a:r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A4931E5E-3F32-E707-7504-49C479F68DE5}"/>
                    </a:ext>
                  </a:extLst>
                </p:cNvPr>
                <p:cNvCxnSpPr>
                  <a:cxnSpLocks/>
                  <a:stCxn id="138" idx="2"/>
                  <a:endCxn id="136" idx="0"/>
                </p:cNvCxnSpPr>
                <p:nvPr/>
              </p:nvCxnSpPr>
              <p:spPr>
                <a:xfrm>
                  <a:off x="959179" y="576966"/>
                  <a:ext cx="701491" cy="538751"/>
                </a:xfrm>
                <a:prstGeom prst="straightConnector1">
                  <a:avLst/>
                </a:prstGeom>
                <a:ln w="38100">
                  <a:solidFill>
                    <a:srgbClr val="5388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4" name="Google Shape;78;p14">
                  <a:extLst>
                    <a:ext uri="{FF2B5EF4-FFF2-40B4-BE49-F238E27FC236}">
                      <a16:creationId xmlns:a16="http://schemas.microsoft.com/office/drawing/2014/main" id="{13CDC005-E28C-8D15-7DEB-A33E426F1798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232166" y="765908"/>
                  <a:ext cx="169200" cy="169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FAB94703-FDA8-B482-D2D5-A82E28A7F781}"/>
                    </a:ext>
                  </a:extLst>
                </p:cNvPr>
                <p:cNvCxnSpPr>
                  <a:cxnSpLocks/>
                  <a:stCxn id="134" idx="2"/>
                  <a:endCxn id="136" idx="0"/>
                </p:cNvCxnSpPr>
                <p:nvPr/>
              </p:nvCxnSpPr>
              <p:spPr>
                <a:xfrm>
                  <a:off x="1316766" y="935108"/>
                  <a:ext cx="343904" cy="180609"/>
                </a:xfrm>
                <a:prstGeom prst="straightConnector1">
                  <a:avLst/>
                </a:prstGeom>
                <a:ln w="38100">
                  <a:solidFill>
                    <a:srgbClr val="4882DC"/>
                  </a:solidFill>
                  <a:headEnd type="none" w="sm" len="med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6" name="Google Shape;76;p14">
                  <a:extLst>
                    <a:ext uri="{FF2B5EF4-FFF2-40B4-BE49-F238E27FC236}">
                      <a16:creationId xmlns:a16="http://schemas.microsoft.com/office/drawing/2014/main" id="{9DB893A1-245F-48C0-0297-5471AA0A992D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576070" y="1115717"/>
                  <a:ext cx="169200" cy="169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</p:pic>
          </p:grp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012289B-ED43-9E55-4B76-DE03C2EF7A95}"/>
                </a:ext>
              </a:extLst>
            </p:cNvPr>
            <p:cNvSpPr/>
            <p:nvPr/>
          </p:nvSpPr>
          <p:spPr>
            <a:xfrm>
              <a:off x="707532" y="1502553"/>
              <a:ext cx="862378" cy="365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94D9AAC-13D0-B8EF-852D-2B566870292D}"/>
                </a:ext>
              </a:extLst>
            </p:cNvPr>
            <p:cNvSpPr/>
            <p:nvPr/>
          </p:nvSpPr>
          <p:spPr>
            <a:xfrm>
              <a:off x="724261" y="2927078"/>
              <a:ext cx="862378" cy="3652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756AC81-9836-6C9F-DC29-6CB088F94F7A}"/>
              </a:ext>
            </a:extLst>
          </p:cNvPr>
          <p:cNvGrpSpPr/>
          <p:nvPr/>
        </p:nvGrpSpPr>
        <p:grpSpPr>
          <a:xfrm>
            <a:off x="3672475" y="95765"/>
            <a:ext cx="1604544" cy="709788"/>
            <a:chOff x="13542307" y="5093148"/>
            <a:chExt cx="1849289" cy="705232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6DAD3BB-8960-9B24-910E-0984B55A292C}"/>
                </a:ext>
              </a:extLst>
            </p:cNvPr>
            <p:cNvGrpSpPr/>
            <p:nvPr/>
          </p:nvGrpSpPr>
          <p:grpSpPr>
            <a:xfrm>
              <a:off x="13542307" y="5481345"/>
              <a:ext cx="1813895" cy="317035"/>
              <a:chOff x="8221240" y="5320784"/>
              <a:chExt cx="2334066" cy="317035"/>
            </a:xfrm>
          </p:grpSpPr>
          <p:pic>
            <p:nvPicPr>
              <p:cNvPr id="212" name="Picture 211">
                <a:extLst>
                  <a:ext uri="{FF2B5EF4-FFF2-40B4-BE49-F238E27FC236}">
                    <a16:creationId xmlns:a16="http://schemas.microsoft.com/office/drawing/2014/main" id="{4ADE7790-878C-DBC0-3803-11263B454510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17"/>
              <a:srcRect l="4035" t="38937" r="1" b="15269"/>
              <a:stretch/>
            </p:blipFill>
            <p:spPr>
              <a:xfrm flipV="1">
                <a:off x="8339667" y="5346762"/>
                <a:ext cx="1260000" cy="88858"/>
              </a:xfrm>
              <a:prstGeom prst="rect">
                <a:avLst/>
              </a:prstGeom>
            </p:spPr>
          </p:pic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437466C7-5BEA-22D0-2771-B8D338CD8440}"/>
                  </a:ext>
                </a:extLst>
              </p:cNvPr>
              <p:cNvSpPr txBox="1"/>
              <p:nvPr/>
            </p:nvSpPr>
            <p:spPr>
              <a:xfrm>
                <a:off x="8221240" y="5357365"/>
                <a:ext cx="129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1000" dirty="0"/>
                  <a:t>0</a:t>
                </a:r>
                <a:endParaRPr lang="en-IL" sz="1100" dirty="0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F379EEF3-B3D8-0921-C455-293D4F973B4C}"/>
                  </a:ext>
                </a:extLst>
              </p:cNvPr>
              <p:cNvSpPr txBox="1"/>
              <p:nvPr/>
            </p:nvSpPr>
            <p:spPr>
              <a:xfrm>
                <a:off x="9539141" y="5320784"/>
                <a:ext cx="129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1000" dirty="0"/>
                  <a:t>1</a:t>
                </a:r>
                <a:endParaRPr lang="en-IL" sz="1100" dirty="0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4593DB7-D76F-14C6-D5CA-5F7D1F042FB5}"/>
                  </a:ext>
                </a:extLst>
              </p:cNvPr>
              <p:cNvSpPr txBox="1"/>
              <p:nvPr/>
            </p:nvSpPr>
            <p:spPr>
              <a:xfrm>
                <a:off x="8341079" y="5423758"/>
                <a:ext cx="2214227" cy="214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Bwd probability</a:t>
                </a:r>
                <a:endParaRPr lang="en-IL" sz="800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959509D1-352A-6D7F-D71F-492DD2F56C3D}"/>
                </a:ext>
              </a:extLst>
            </p:cNvPr>
            <p:cNvGrpSpPr/>
            <p:nvPr/>
          </p:nvGrpSpPr>
          <p:grpSpPr>
            <a:xfrm>
              <a:off x="13547303" y="5093148"/>
              <a:ext cx="1844293" cy="302156"/>
              <a:chOff x="15035107" y="4311865"/>
              <a:chExt cx="2343301" cy="302156"/>
            </a:xfrm>
          </p:grpSpPr>
          <p:pic>
            <p:nvPicPr>
              <p:cNvPr id="208" name="Picture 207">
                <a:extLst>
                  <a:ext uri="{FF2B5EF4-FFF2-40B4-BE49-F238E27FC236}">
                    <a16:creationId xmlns:a16="http://schemas.microsoft.com/office/drawing/2014/main" id="{FD84F1D9-CDF3-DE0C-A840-D1E03C34C5B4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18"/>
              <a:srcRect l="713" t="28835"/>
              <a:stretch/>
            </p:blipFill>
            <p:spPr>
              <a:xfrm>
                <a:off x="15158777" y="4311865"/>
                <a:ext cx="1260000" cy="90000"/>
              </a:xfrm>
              <a:prstGeom prst="rect">
                <a:avLst/>
              </a:prstGeom>
            </p:spPr>
          </p:pic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670654D9-1702-35A7-399D-2BD75898FA04}"/>
                  </a:ext>
                </a:extLst>
              </p:cNvPr>
              <p:cNvSpPr txBox="1"/>
              <p:nvPr/>
            </p:nvSpPr>
            <p:spPr>
              <a:xfrm>
                <a:off x="15035107" y="4365746"/>
                <a:ext cx="129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1000" dirty="0"/>
                  <a:t>0</a:t>
                </a:r>
                <a:endParaRPr lang="en-IL" sz="1100" dirty="0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20B3BA0-103D-C6DE-DF5B-D36F4F46559D}"/>
                  </a:ext>
                </a:extLst>
              </p:cNvPr>
              <p:cNvSpPr txBox="1"/>
              <p:nvPr/>
            </p:nvSpPr>
            <p:spPr>
              <a:xfrm>
                <a:off x="16323959" y="4365746"/>
                <a:ext cx="12990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1000" dirty="0"/>
                  <a:t>1</a:t>
                </a:r>
                <a:endParaRPr lang="en-IL" sz="1100" dirty="0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11F40D7E-C487-7884-3AB7-6168BAAFBA4B}"/>
                  </a:ext>
                </a:extLst>
              </p:cNvPr>
              <p:cNvSpPr txBox="1"/>
              <p:nvPr/>
            </p:nvSpPr>
            <p:spPr>
              <a:xfrm>
                <a:off x="15164183" y="4399960"/>
                <a:ext cx="2214225" cy="214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Fwd probability</a:t>
                </a:r>
                <a:endParaRPr lang="en-IL" sz="800" dirty="0"/>
              </a:p>
            </p:txBody>
          </p:sp>
        </p:grp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DE1FC3B-58A9-DBDD-67AB-0797C5F730A1}"/>
              </a:ext>
            </a:extLst>
          </p:cNvPr>
          <p:cNvSpPr/>
          <p:nvPr/>
        </p:nvSpPr>
        <p:spPr>
          <a:xfrm>
            <a:off x="5086413" y="3108919"/>
            <a:ext cx="862379" cy="365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C0CBD643-6E0F-51E1-C5F3-11E071BF3B57}"/>
              </a:ext>
            </a:extLst>
          </p:cNvPr>
          <p:cNvCxnSpPr>
            <a:cxnSpLocks/>
          </p:cNvCxnSpPr>
          <p:nvPr/>
        </p:nvCxnSpPr>
        <p:spPr>
          <a:xfrm flipH="1">
            <a:off x="5176915" y="701424"/>
            <a:ext cx="702439" cy="566555"/>
          </a:xfrm>
          <a:prstGeom prst="straightConnector1">
            <a:avLst/>
          </a:prstGeom>
          <a:ln w="38100">
            <a:solidFill>
              <a:srgbClr val="FFEAE8"/>
            </a:solidFill>
            <a:headEnd type="none"/>
            <a:tailEnd type="non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3EC4D5F1-A933-F7D0-8A70-EFD9BAF4D40D}"/>
              </a:ext>
            </a:extLst>
          </p:cNvPr>
          <p:cNvSpPr txBox="1"/>
          <p:nvPr/>
        </p:nvSpPr>
        <p:spPr>
          <a:xfrm>
            <a:off x="4669961" y="59799"/>
            <a:ext cx="2155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Successor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Mangal" panose="02040503050203030202" pitchFamily="18" charset="0"/>
                <a:cs typeface="Mangal" panose="02040503050203030202" pitchFamily="18" charset="0"/>
              </a:rPr>
              <a:t>Representation</a:t>
            </a:r>
            <a:endParaRPr lang="en-IL" sz="1200" dirty="0">
              <a:solidFill>
                <a:srgbClr val="FF0000"/>
              </a:solidFill>
              <a:latin typeface="Mangal" panose="02040503050203030202" pitchFamily="18" charset="0"/>
              <a:cs typeface="Mangal" panose="02040503050203030202" pitchFamily="18" charset="0"/>
            </a:endParaRP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231C0D59-9276-0DF0-4FA5-5CBD23E186D1}"/>
              </a:ext>
            </a:extLst>
          </p:cNvPr>
          <p:cNvGrpSpPr/>
          <p:nvPr/>
        </p:nvGrpSpPr>
        <p:grpSpPr>
          <a:xfrm>
            <a:off x="4721100" y="517252"/>
            <a:ext cx="1897367" cy="2587832"/>
            <a:chOff x="7078702" y="452060"/>
            <a:chExt cx="1897367" cy="2587830"/>
          </a:xfrm>
        </p:grpSpPr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B4C601E5-DD6C-8755-B15D-A5E3A74C4EFF}"/>
                </a:ext>
              </a:extLst>
            </p:cNvPr>
            <p:cNvGrpSpPr/>
            <p:nvPr/>
          </p:nvGrpSpPr>
          <p:grpSpPr>
            <a:xfrm>
              <a:off x="7078702" y="452060"/>
              <a:ext cx="1888832" cy="1163459"/>
              <a:chOff x="7186353" y="457519"/>
              <a:chExt cx="1888832" cy="1163459"/>
            </a:xfrm>
          </p:grpSpPr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21111CBB-E089-FD9D-9F0F-19B17E564840}"/>
                  </a:ext>
                </a:extLst>
              </p:cNvPr>
              <p:cNvCxnSpPr>
                <a:cxnSpLocks/>
                <a:stCxn id="289" idx="2"/>
                <a:endCxn id="284" idx="0"/>
              </p:cNvCxnSpPr>
              <p:nvPr/>
            </p:nvCxnSpPr>
            <p:spPr>
              <a:xfrm flipH="1">
                <a:off x="7420346" y="626719"/>
                <a:ext cx="904277" cy="557398"/>
              </a:xfrm>
              <a:prstGeom prst="straightConnector1">
                <a:avLst/>
              </a:prstGeom>
              <a:ln w="38100">
                <a:solidFill>
                  <a:srgbClr val="FFF5F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3C1373E8-7012-7828-A455-1120613A55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95217" y="517219"/>
                <a:ext cx="1463080" cy="792000"/>
                <a:chOff x="300740" y="311941"/>
                <a:chExt cx="1743370" cy="943727"/>
              </a:xfrm>
            </p:grpSpPr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7FF49F12-5663-4F28-3D4B-095A5C0FAAA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00740" y="753429"/>
                  <a:ext cx="1743370" cy="502239"/>
                  <a:chOff x="1517874" y="2913389"/>
                  <a:chExt cx="9296211" cy="2678092"/>
                </a:xfrm>
              </p:grpSpPr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ED1657AF-A20D-BF14-A573-FE02EBD38A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008198" y="2914192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BDCC8A1D-F2E3-51BA-5110-0055F140A37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838537" y="2913389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5ABC415B-CF4A-F745-F0C3-36043A73C3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6951644" y="2942663"/>
                    <a:ext cx="326338" cy="32633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2C853E0-F3CF-48C5-CCA3-D4EABD8702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0494743" y="5266035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43FD8564-2474-E9C6-E516-5DB04C766FE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6647514" y="5265147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FAE0F6D3-A65A-351D-042D-97F5DA2A9EC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7929922" y="5265144"/>
                    <a:ext cx="326338" cy="326337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4CD088EA-57B6-CC34-FC7C-3AEEEE09C95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9212337" y="5270061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DF08BD96-8D41-0F30-A7D7-981C1EF579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5365103" y="5265147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1B5428EE-45E4-B3D5-1F3F-43C112BEB86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17874" y="5271618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A4242A73-01A9-8735-FDEF-EAE68ECB59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800285" y="5266304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0C3322D7-F4EE-30FE-B1BD-6759E07E91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4082697" y="5265147"/>
                    <a:ext cx="319342" cy="319341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45F2BC1C-5C03-567E-D60A-E85D52031A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74200" y="311941"/>
                  <a:ext cx="59888" cy="5988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\\</a:t>
                  </a:r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2CE6C780-0EC8-2DD0-B79E-3928ACCF3C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383774" y="312084"/>
                  <a:ext cx="61200" cy="612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A2EE9052-EC7B-EC09-463A-CFA71944F3A8}"/>
                  </a:ext>
                </a:extLst>
              </p:cNvPr>
              <p:cNvCxnSpPr>
                <a:cxnSpLocks/>
                <a:stCxn id="289" idx="2"/>
                <a:endCxn id="283" idx="0"/>
              </p:cNvCxnSpPr>
              <p:nvPr/>
            </p:nvCxnSpPr>
            <p:spPr>
              <a:xfrm flipH="1">
                <a:off x="8028888" y="626719"/>
                <a:ext cx="295735" cy="551703"/>
              </a:xfrm>
              <a:prstGeom prst="straightConnector1">
                <a:avLst/>
              </a:prstGeom>
              <a:ln w="38100">
                <a:solidFill>
                  <a:srgbClr val="FFE4E1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51CF70EB-EE65-0DCC-15CD-E721B311081F}"/>
                  </a:ext>
                </a:extLst>
              </p:cNvPr>
              <p:cNvCxnSpPr>
                <a:cxnSpLocks/>
                <a:stCxn id="289" idx="2"/>
                <a:endCxn id="282" idx="0"/>
              </p:cNvCxnSpPr>
              <p:nvPr/>
            </p:nvCxnSpPr>
            <p:spPr>
              <a:xfrm flipH="1">
                <a:off x="8243184" y="626719"/>
                <a:ext cx="81439" cy="564029"/>
              </a:xfrm>
              <a:prstGeom prst="straightConnector1">
                <a:avLst/>
              </a:prstGeom>
              <a:ln w="38100">
                <a:solidFill>
                  <a:srgbClr val="FFF5F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AE044DD5-C26F-3439-B456-06867A59B4A7}"/>
                  </a:ext>
                </a:extLst>
              </p:cNvPr>
              <p:cNvCxnSpPr>
                <a:cxnSpLocks/>
                <a:stCxn id="289" idx="2"/>
                <a:endCxn id="281" idx="0"/>
              </p:cNvCxnSpPr>
              <p:nvPr/>
            </p:nvCxnSpPr>
            <p:spPr>
              <a:xfrm>
                <a:off x="8324623" y="626719"/>
                <a:ext cx="513224" cy="567129"/>
              </a:xfrm>
              <a:prstGeom prst="straightConnector1">
                <a:avLst/>
              </a:prstGeom>
              <a:ln w="38100">
                <a:solidFill>
                  <a:srgbClr val="FFE4E1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DD6289F8-9F5F-E78A-D77D-C645EB5071EE}"/>
                  </a:ext>
                </a:extLst>
              </p:cNvPr>
              <p:cNvCxnSpPr>
                <a:cxnSpLocks/>
                <a:stCxn id="289" idx="2"/>
                <a:endCxn id="277" idx="0"/>
              </p:cNvCxnSpPr>
              <p:nvPr/>
            </p:nvCxnSpPr>
            <p:spPr>
              <a:xfrm flipH="1">
                <a:off x="8263182" y="626719"/>
                <a:ext cx="61441" cy="203912"/>
              </a:xfrm>
              <a:prstGeom prst="straightConnector1">
                <a:avLst/>
              </a:prstGeom>
              <a:ln w="38100">
                <a:solidFill>
                  <a:srgbClr val="FFF4F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E20E0F26-80B7-2CFD-52C3-8E13FF0003A7}"/>
                  </a:ext>
                </a:extLst>
              </p:cNvPr>
              <p:cNvCxnSpPr>
                <a:cxnSpLocks/>
                <a:stCxn id="289" idx="2"/>
                <a:endCxn id="278" idx="0"/>
              </p:cNvCxnSpPr>
              <p:nvPr/>
            </p:nvCxnSpPr>
            <p:spPr>
              <a:xfrm flipH="1">
                <a:off x="7609668" y="626719"/>
                <a:ext cx="714955" cy="206394"/>
              </a:xfrm>
              <a:prstGeom prst="straightConnector1">
                <a:avLst/>
              </a:prstGeom>
              <a:ln w="38100">
                <a:solidFill>
                  <a:srgbClr val="FFF4F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762E8ECE-AD50-ED77-0FFD-21B791F43050}"/>
                  </a:ext>
                </a:extLst>
              </p:cNvPr>
              <p:cNvCxnSpPr>
                <a:cxnSpLocks/>
                <a:stCxn id="289" idx="2"/>
                <a:endCxn id="271" idx="0"/>
              </p:cNvCxnSpPr>
              <p:nvPr/>
            </p:nvCxnSpPr>
            <p:spPr>
              <a:xfrm>
                <a:off x="8324623" y="626719"/>
                <a:ext cx="104034" cy="564446"/>
              </a:xfrm>
              <a:prstGeom prst="straightConnector1">
                <a:avLst/>
              </a:prstGeom>
              <a:ln w="38100">
                <a:solidFill>
                  <a:srgbClr val="FFEAE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0" name="Google Shape;79;p14">
                <a:extLst>
                  <a:ext uri="{FF2B5EF4-FFF2-40B4-BE49-F238E27FC236}">
                    <a16:creationId xmlns:a16="http://schemas.microsoft.com/office/drawing/2014/main" id="{EDA58F84-A56F-A33A-C223-4B3CB8708D8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512521" y="831247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76;p14">
                <a:extLst>
                  <a:ext uri="{FF2B5EF4-FFF2-40B4-BE49-F238E27FC236}">
                    <a16:creationId xmlns:a16="http://schemas.microsoft.com/office/drawing/2014/main" id="{DF4086C9-9842-BEE0-4324-A4458052326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344057" y="1191165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72" name="Google Shape;70;p14">
                <a:extLst>
                  <a:ext uri="{FF2B5EF4-FFF2-40B4-BE49-F238E27FC236}">
                    <a16:creationId xmlns:a16="http://schemas.microsoft.com/office/drawing/2014/main" id="{A4FF5D3C-CBFE-7908-CF04-B8CE2300919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537585" y="1193273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4DA692D5-353B-062A-18DB-EDC9D091BE61}"/>
                  </a:ext>
                </a:extLst>
              </p:cNvPr>
              <p:cNvSpPr txBox="1"/>
              <p:nvPr/>
            </p:nvSpPr>
            <p:spPr>
              <a:xfrm>
                <a:off x="8200456" y="1313201"/>
                <a:ext cx="5011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137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C9A580EE-C36B-C782-1DD5-EAE894933DF3}"/>
                  </a:ext>
                </a:extLst>
              </p:cNvPr>
              <p:cNvSpPr txBox="1"/>
              <p:nvPr/>
            </p:nvSpPr>
            <p:spPr>
              <a:xfrm>
                <a:off x="7186353" y="1307203"/>
                <a:ext cx="5011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208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C0C7457-F68F-5966-972B-7B04E5C37EBE}"/>
                  </a:ext>
                </a:extLst>
              </p:cNvPr>
              <p:cNvSpPr txBox="1"/>
              <p:nvPr/>
            </p:nvSpPr>
            <p:spPr>
              <a:xfrm>
                <a:off x="8574078" y="749330"/>
                <a:ext cx="5011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156</a:t>
                </a:r>
              </a:p>
            </p:txBody>
          </p: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959F2A7E-6E65-EBAF-7FBE-12FA1139717C}"/>
                  </a:ext>
                </a:extLst>
              </p:cNvPr>
              <p:cNvCxnSpPr>
                <a:cxnSpLocks/>
                <a:stCxn id="289" idx="2"/>
                <a:endCxn id="270" idx="0"/>
              </p:cNvCxnSpPr>
              <p:nvPr/>
            </p:nvCxnSpPr>
            <p:spPr>
              <a:xfrm>
                <a:off x="8324623" y="626719"/>
                <a:ext cx="272498" cy="204528"/>
              </a:xfrm>
              <a:prstGeom prst="straightConnector1">
                <a:avLst/>
              </a:prstGeom>
              <a:ln w="38100">
                <a:solidFill>
                  <a:srgbClr val="FF9287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oogle Shape;78;p14">
                <a:extLst>
                  <a:ext uri="{FF2B5EF4-FFF2-40B4-BE49-F238E27FC236}">
                    <a16:creationId xmlns:a16="http://schemas.microsoft.com/office/drawing/2014/main" id="{B06B80C7-88A1-0DCC-E9FA-96D5B415E71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78582" y="830631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78" name="Google Shape;72;p14">
                <a:extLst>
                  <a:ext uri="{FF2B5EF4-FFF2-40B4-BE49-F238E27FC236}">
                    <a16:creationId xmlns:a16="http://schemas.microsoft.com/office/drawing/2014/main" id="{A70D6997-FB86-0C36-3FD9-2547A0F2A9C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7525068" y="833113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FC21F784-B277-A746-E33A-E61E6F71B0AF}"/>
                  </a:ext>
                </a:extLst>
              </p:cNvPr>
              <p:cNvCxnSpPr>
                <a:cxnSpLocks/>
                <a:stCxn id="289" idx="2"/>
                <a:endCxn id="287" idx="0"/>
              </p:cNvCxnSpPr>
              <p:nvPr/>
            </p:nvCxnSpPr>
            <p:spPr>
              <a:xfrm flipH="1">
                <a:off x="7945869" y="626719"/>
                <a:ext cx="378754" cy="208058"/>
              </a:xfrm>
              <a:prstGeom prst="straightConnector1">
                <a:avLst/>
              </a:prstGeom>
              <a:ln w="38100">
                <a:solidFill>
                  <a:srgbClr val="FF9287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0" name="Google Shape;77;p14">
                <a:extLst>
                  <a:ext uri="{FF2B5EF4-FFF2-40B4-BE49-F238E27FC236}">
                    <a16:creationId xmlns:a16="http://schemas.microsoft.com/office/drawing/2014/main" id="{E4044833-A513-276F-ADC8-3C977376D63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552489" y="1203093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81" name="Google Shape;75;p14">
                <a:extLst>
                  <a:ext uri="{FF2B5EF4-FFF2-40B4-BE49-F238E27FC236}">
                    <a16:creationId xmlns:a16="http://schemas.microsoft.com/office/drawing/2014/main" id="{FEE79978-FF26-F5B8-32DF-4CD2478EA21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8753247" y="1193848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282" name="Picture 281">
                <a:extLst>
                  <a:ext uri="{FF2B5EF4-FFF2-40B4-BE49-F238E27FC236}">
                    <a16:creationId xmlns:a16="http://schemas.microsoft.com/office/drawing/2014/main" id="{7D0D5C20-856E-7F41-1675-AE311DC1AA2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58584" y="1190748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83" name="Picture 282" descr="Icon&#10;&#10;Description automatically generated">
                <a:extLst>
                  <a:ext uri="{FF2B5EF4-FFF2-40B4-BE49-F238E27FC236}">
                    <a16:creationId xmlns:a16="http://schemas.microsoft.com/office/drawing/2014/main" id="{2CF68BAF-994A-D5DC-A237-A59880002E2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44288" y="1178422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84" name="Google Shape;74;p14">
                <a:extLst>
                  <a:ext uri="{FF2B5EF4-FFF2-40B4-BE49-F238E27FC236}">
                    <a16:creationId xmlns:a16="http://schemas.microsoft.com/office/drawing/2014/main" id="{D6F9D9CF-8016-FDC0-6E07-6242C5CD674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7335746" y="1184117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85" name="Google Shape;73;p14">
                <a:extLst>
                  <a:ext uri="{FF2B5EF4-FFF2-40B4-BE49-F238E27FC236}">
                    <a16:creationId xmlns:a16="http://schemas.microsoft.com/office/drawing/2014/main" id="{97FD258F-3BD1-7D08-0D0D-948993D5373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748229" y="1198528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E3E44892-B265-4AFD-B48C-96F9D9C0704C}"/>
                  </a:ext>
                </a:extLst>
              </p:cNvPr>
              <p:cNvCxnSpPr>
                <a:cxnSpLocks/>
                <a:stCxn id="289" idx="2"/>
                <a:endCxn id="280" idx="0"/>
              </p:cNvCxnSpPr>
              <p:nvPr/>
            </p:nvCxnSpPr>
            <p:spPr>
              <a:xfrm>
                <a:off x="8324623" y="626719"/>
                <a:ext cx="312466" cy="576374"/>
              </a:xfrm>
              <a:prstGeom prst="straightConnector1">
                <a:avLst/>
              </a:prstGeom>
              <a:ln w="38100">
                <a:solidFill>
                  <a:srgbClr val="FFBCB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7" name="Google Shape;85;p14">
                <a:extLst>
                  <a:ext uri="{FF2B5EF4-FFF2-40B4-BE49-F238E27FC236}">
                    <a16:creationId xmlns:a16="http://schemas.microsoft.com/office/drawing/2014/main" id="{6980437C-00C7-2C31-FFC4-2EACCC601AF6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7861269" y="834777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F709213A-1D19-224B-0EC5-2588013AD5E8}"/>
                  </a:ext>
                </a:extLst>
              </p:cNvPr>
              <p:cNvCxnSpPr>
                <a:cxnSpLocks/>
                <a:stCxn id="289" idx="2"/>
                <a:endCxn id="285" idx="0"/>
              </p:cNvCxnSpPr>
              <p:nvPr/>
            </p:nvCxnSpPr>
            <p:spPr>
              <a:xfrm flipH="1">
                <a:off x="7832829" y="626719"/>
                <a:ext cx="491794" cy="571809"/>
              </a:xfrm>
              <a:prstGeom prst="straightConnector1">
                <a:avLst/>
              </a:prstGeom>
              <a:ln w="38100">
                <a:solidFill>
                  <a:srgbClr val="FFBCB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89" name="Google Shape;84;p14">
                <a:extLst>
                  <a:ext uri="{FF2B5EF4-FFF2-40B4-BE49-F238E27FC236}">
                    <a16:creationId xmlns:a16="http://schemas.microsoft.com/office/drawing/2014/main" id="{6F5FB573-FE3A-928C-B593-EFC777FDCCB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8240023" y="457519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</p:pic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51CB6B83-376C-F602-2A25-0D761A27C44D}"/>
                </a:ext>
              </a:extLst>
            </p:cNvPr>
            <p:cNvGrpSpPr/>
            <p:nvPr/>
          </p:nvGrpSpPr>
          <p:grpSpPr>
            <a:xfrm>
              <a:off x="7084455" y="1873725"/>
              <a:ext cx="1891614" cy="1166165"/>
              <a:chOff x="4988386" y="1005725"/>
              <a:chExt cx="1891614" cy="1166165"/>
            </a:xfrm>
          </p:grpSpPr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4052EB2D-999C-1FFA-057B-CB24845F86B9}"/>
                  </a:ext>
                </a:extLst>
              </p:cNvPr>
              <p:cNvCxnSpPr>
                <a:cxnSpLocks/>
                <a:stCxn id="251" idx="2"/>
                <a:endCxn id="246" idx="0"/>
              </p:cNvCxnSpPr>
              <p:nvPr/>
            </p:nvCxnSpPr>
            <p:spPr>
              <a:xfrm>
                <a:off x="5700706" y="1174925"/>
                <a:ext cx="942362" cy="564474"/>
              </a:xfrm>
              <a:prstGeom prst="straightConnector1">
                <a:avLst/>
              </a:prstGeom>
              <a:ln w="38100">
                <a:solidFill>
                  <a:srgbClr val="FFF5F5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80E81875-D8BD-6827-FD24-19108EB8DF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78512" y="1068131"/>
                <a:ext cx="50260" cy="502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\\</a:t>
                </a:r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D5EB80E3-B6B9-EF49-8CEF-9763310BFA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197250" y="1438766"/>
                <a:ext cx="1463080" cy="421366"/>
                <a:chOff x="1517874" y="2914192"/>
                <a:chExt cx="9296211" cy="2677289"/>
              </a:xfrm>
            </p:grpSpPr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48F6CAA0-DC82-8FCD-16C8-DBD8E4F8E6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08198" y="2914192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4F948902-978A-5249-72E2-3818966A06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1644" y="2942663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DD69F968-6EEB-2FDE-FB9C-E1D546C3E3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494743" y="5266035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B2FF4ADE-C9DA-1947-3B6E-6BB5CF6F73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47514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8C776E6C-4897-570E-2C70-078E8041B4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929922" y="5265144"/>
                  <a:ext cx="326338" cy="32633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8B759BBC-9FB9-454B-F1E8-C87C8BD4B48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212337" y="5270061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5CA2FB14-AF09-5662-E1F7-2569EF429D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65103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87C00054-0E1B-D9E8-5BA7-509788471E9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17874" y="5271618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6A1E03F1-77DD-1B3A-F886-7C3C7F5991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00285" y="5266304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E5F6FE7C-3E56-B46B-5085-15EB1F9E3E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82697" y="5265147"/>
                  <a:ext cx="319342" cy="319341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08547EE5-CE06-783C-B312-9F7E14E824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06159" y="1068251"/>
                <a:ext cx="51361" cy="5136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26" name="Google Shape;79;p14">
                <a:extLst>
                  <a:ext uri="{FF2B5EF4-FFF2-40B4-BE49-F238E27FC236}">
                    <a16:creationId xmlns:a16="http://schemas.microsoft.com/office/drawing/2014/main" id="{5E9EDE28-B822-F627-2767-60868C973234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97729" y="1364852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EE6BFF75-682D-FA02-F1F2-1A404E449E01}"/>
                  </a:ext>
                </a:extLst>
              </p:cNvPr>
              <p:cNvCxnSpPr>
                <a:cxnSpLocks/>
                <a:stCxn id="251" idx="2"/>
                <a:endCxn id="245" idx="0"/>
              </p:cNvCxnSpPr>
              <p:nvPr/>
            </p:nvCxnSpPr>
            <p:spPr>
              <a:xfrm>
                <a:off x="5700706" y="1174925"/>
                <a:ext cx="725226" cy="557445"/>
              </a:xfrm>
              <a:prstGeom prst="straightConnector1">
                <a:avLst/>
              </a:prstGeom>
              <a:ln w="38100">
                <a:solidFill>
                  <a:srgbClr val="FFEAE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>
                <a:extLst>
                  <a:ext uri="{FF2B5EF4-FFF2-40B4-BE49-F238E27FC236}">
                    <a16:creationId xmlns:a16="http://schemas.microsoft.com/office/drawing/2014/main" id="{3D87B66F-441E-F26E-6F4F-CC5277D5285B}"/>
                  </a:ext>
                </a:extLst>
              </p:cNvPr>
              <p:cNvCxnSpPr>
                <a:cxnSpLocks/>
                <a:stCxn id="251" idx="2"/>
                <a:endCxn id="249" idx="0"/>
              </p:cNvCxnSpPr>
              <p:nvPr/>
            </p:nvCxnSpPr>
            <p:spPr>
              <a:xfrm flipH="1">
                <a:off x="5227624" y="1174925"/>
                <a:ext cx="473082" cy="569260"/>
              </a:xfrm>
              <a:prstGeom prst="straightConnector1">
                <a:avLst/>
              </a:prstGeom>
              <a:ln w="38100">
                <a:solidFill>
                  <a:srgbClr val="FFE4E1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B787E02F-A8A4-7485-AB74-296D47AEC077}"/>
                  </a:ext>
                </a:extLst>
              </p:cNvPr>
              <p:cNvCxnSpPr>
                <a:cxnSpLocks/>
                <a:stCxn id="251" idx="2"/>
                <a:endCxn id="226" idx="0"/>
              </p:cNvCxnSpPr>
              <p:nvPr/>
            </p:nvCxnSpPr>
            <p:spPr>
              <a:xfrm>
                <a:off x="5700706" y="1174925"/>
                <a:ext cx="681623" cy="189927"/>
              </a:xfrm>
              <a:prstGeom prst="straightConnector1">
                <a:avLst/>
              </a:prstGeom>
              <a:ln w="38100">
                <a:solidFill>
                  <a:srgbClr val="FFF4F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>
                <a:extLst>
                  <a:ext uri="{FF2B5EF4-FFF2-40B4-BE49-F238E27FC236}">
                    <a16:creationId xmlns:a16="http://schemas.microsoft.com/office/drawing/2014/main" id="{B8F10207-22F4-2B6C-AF5C-149ADE200C79}"/>
                  </a:ext>
                </a:extLst>
              </p:cNvPr>
              <p:cNvCxnSpPr>
                <a:cxnSpLocks/>
                <a:stCxn id="251" idx="2"/>
                <a:endCxn id="239" idx="0"/>
              </p:cNvCxnSpPr>
              <p:nvPr/>
            </p:nvCxnSpPr>
            <p:spPr>
              <a:xfrm flipH="1">
                <a:off x="5406315" y="1174925"/>
                <a:ext cx="294391" cy="549474"/>
              </a:xfrm>
              <a:prstGeom prst="straightConnector1">
                <a:avLst/>
              </a:prstGeom>
              <a:ln w="38100">
                <a:solidFill>
                  <a:srgbClr val="FFBEB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661EF648-2799-0043-0050-C879293B8045}"/>
                  </a:ext>
                </a:extLst>
              </p:cNvPr>
              <p:cNvCxnSpPr>
                <a:cxnSpLocks/>
                <a:stCxn id="251" idx="2"/>
                <a:endCxn id="238" idx="0"/>
              </p:cNvCxnSpPr>
              <p:nvPr/>
            </p:nvCxnSpPr>
            <p:spPr>
              <a:xfrm>
                <a:off x="5700706" y="1174925"/>
                <a:ext cx="519817" cy="547683"/>
              </a:xfrm>
              <a:prstGeom prst="straightConnector1">
                <a:avLst/>
              </a:prstGeom>
              <a:ln w="38100">
                <a:solidFill>
                  <a:srgbClr val="FFBEB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Arrow Connector 231">
                <a:extLst>
                  <a:ext uri="{FF2B5EF4-FFF2-40B4-BE49-F238E27FC236}">
                    <a16:creationId xmlns:a16="http://schemas.microsoft.com/office/drawing/2014/main" id="{2F4097EB-5ABD-5CE6-D4A1-336BFAD27005}"/>
                  </a:ext>
                </a:extLst>
              </p:cNvPr>
              <p:cNvCxnSpPr>
                <a:cxnSpLocks/>
                <a:stCxn id="251" idx="2"/>
                <a:endCxn id="250" idx="0"/>
              </p:cNvCxnSpPr>
              <p:nvPr/>
            </p:nvCxnSpPr>
            <p:spPr>
              <a:xfrm>
                <a:off x="5700706" y="1174925"/>
                <a:ext cx="42567" cy="189241"/>
              </a:xfrm>
              <a:prstGeom prst="straightConnector1">
                <a:avLst/>
              </a:prstGeom>
              <a:ln w="38100">
                <a:solidFill>
                  <a:srgbClr val="FFF4F3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A2F77C9C-80A1-A93A-18E9-7ECED945CF33}"/>
                  </a:ext>
                </a:extLst>
              </p:cNvPr>
              <p:cNvCxnSpPr>
                <a:cxnSpLocks/>
                <a:stCxn id="251" idx="2"/>
                <a:endCxn id="244" idx="0"/>
              </p:cNvCxnSpPr>
              <p:nvPr/>
            </p:nvCxnSpPr>
            <p:spPr>
              <a:xfrm flipH="1">
                <a:off x="5404924" y="1174925"/>
                <a:ext cx="295782" cy="190963"/>
              </a:xfrm>
              <a:prstGeom prst="straightConnector1">
                <a:avLst/>
              </a:prstGeom>
              <a:ln w="38100">
                <a:solidFill>
                  <a:srgbClr val="FF968C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255C1328-A844-8EA8-4DEF-30C5CD87F83B}"/>
                  </a:ext>
                </a:extLst>
              </p:cNvPr>
              <p:cNvCxnSpPr>
                <a:cxnSpLocks/>
                <a:stCxn id="251" idx="2"/>
                <a:endCxn id="243" idx="0"/>
              </p:cNvCxnSpPr>
              <p:nvPr/>
            </p:nvCxnSpPr>
            <p:spPr>
              <a:xfrm>
                <a:off x="5700706" y="1174925"/>
                <a:ext cx="365738" cy="176900"/>
              </a:xfrm>
              <a:prstGeom prst="straightConnector1">
                <a:avLst/>
              </a:prstGeom>
              <a:ln w="38100">
                <a:solidFill>
                  <a:srgbClr val="FF968C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B6351D4F-B8D7-C32B-BEF9-D7253D66A5F3}"/>
                  </a:ext>
                </a:extLst>
              </p:cNvPr>
              <p:cNvCxnSpPr>
                <a:cxnSpLocks/>
                <a:stCxn id="251" idx="2"/>
                <a:endCxn id="237" idx="0"/>
              </p:cNvCxnSpPr>
              <p:nvPr/>
            </p:nvCxnSpPr>
            <p:spPr>
              <a:xfrm flipH="1">
                <a:off x="5618194" y="1174925"/>
                <a:ext cx="82512" cy="561240"/>
              </a:xfrm>
              <a:prstGeom prst="straightConnector1">
                <a:avLst/>
              </a:prstGeom>
              <a:ln w="38100">
                <a:solidFill>
                  <a:srgbClr val="FFEAE8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Arrow Connector 235">
                <a:extLst>
                  <a:ext uri="{FF2B5EF4-FFF2-40B4-BE49-F238E27FC236}">
                    <a16:creationId xmlns:a16="http://schemas.microsoft.com/office/drawing/2014/main" id="{9C501F3C-6CCF-5C6C-DED9-C25B257C5458}"/>
                  </a:ext>
                </a:extLst>
              </p:cNvPr>
              <p:cNvCxnSpPr>
                <a:cxnSpLocks/>
                <a:stCxn id="251" idx="2"/>
                <a:endCxn id="247" idx="0"/>
              </p:cNvCxnSpPr>
              <p:nvPr/>
            </p:nvCxnSpPr>
            <p:spPr>
              <a:xfrm>
                <a:off x="5700706" y="1174925"/>
                <a:ext cx="331509" cy="556155"/>
              </a:xfrm>
              <a:prstGeom prst="straightConnector1">
                <a:avLst/>
              </a:prstGeom>
              <a:ln w="38100">
                <a:solidFill>
                  <a:srgbClr val="FFE4E1"/>
                </a:solidFill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7" name="Google Shape;73;p14">
                <a:extLst>
                  <a:ext uri="{FF2B5EF4-FFF2-40B4-BE49-F238E27FC236}">
                    <a16:creationId xmlns:a16="http://schemas.microsoft.com/office/drawing/2014/main" id="{3FF4EABA-0B8F-1469-2B81-B26647D2910D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5533594" y="1736165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38" name="Google Shape;76;p14">
                <a:extLst>
                  <a:ext uri="{FF2B5EF4-FFF2-40B4-BE49-F238E27FC236}">
                    <a16:creationId xmlns:a16="http://schemas.microsoft.com/office/drawing/2014/main" id="{52B69D0B-152E-79B7-7A0D-3885AA7604F4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35923" y="1722607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39" name="Google Shape;70;p14">
                <a:extLst>
                  <a:ext uri="{FF2B5EF4-FFF2-40B4-BE49-F238E27FC236}">
                    <a16:creationId xmlns:a16="http://schemas.microsoft.com/office/drawing/2014/main" id="{B4877696-7D1B-7F9C-E730-C617D0CE62DF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5321715" y="1724399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63F4444C-BA64-CAED-4DE9-79D4A8D999CB}"/>
                  </a:ext>
                </a:extLst>
              </p:cNvPr>
              <p:cNvSpPr txBox="1"/>
              <p:nvPr/>
            </p:nvSpPr>
            <p:spPr>
              <a:xfrm>
                <a:off x="6002488" y="1864113"/>
                <a:ext cx="5011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137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5F7DB502-A472-55BB-8373-10419813B0B4}"/>
                  </a:ext>
                </a:extLst>
              </p:cNvPr>
              <p:cNvSpPr txBox="1"/>
              <p:nvPr/>
            </p:nvSpPr>
            <p:spPr>
              <a:xfrm>
                <a:off x="4988386" y="1858114"/>
                <a:ext cx="5011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208</a:t>
                </a: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7B7706A9-03C7-31CA-36D2-59ED93E85302}"/>
                  </a:ext>
                </a:extLst>
              </p:cNvPr>
              <p:cNvSpPr txBox="1"/>
              <p:nvPr/>
            </p:nvSpPr>
            <p:spPr>
              <a:xfrm>
                <a:off x="6378893" y="1289083"/>
                <a:ext cx="5011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156</a:t>
                </a:r>
              </a:p>
            </p:txBody>
          </p:sp>
          <p:pic>
            <p:nvPicPr>
              <p:cNvPr id="243" name="Google Shape;78;p14">
                <a:extLst>
                  <a:ext uri="{FF2B5EF4-FFF2-40B4-BE49-F238E27FC236}">
                    <a16:creationId xmlns:a16="http://schemas.microsoft.com/office/drawing/2014/main" id="{4ACA892E-B6CE-376A-574A-55E4FDE4E884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81844" y="1351825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72;p14">
                <a:extLst>
                  <a:ext uri="{FF2B5EF4-FFF2-40B4-BE49-F238E27FC236}">
                    <a16:creationId xmlns:a16="http://schemas.microsoft.com/office/drawing/2014/main" id="{B88E64C6-06E0-F4FB-53AB-082412B3F81E}"/>
                  </a:ext>
                </a:extLst>
              </p:cNvPr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5320324" y="1365888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77;p14">
                <a:extLst>
                  <a:ext uri="{FF2B5EF4-FFF2-40B4-BE49-F238E27FC236}">
                    <a16:creationId xmlns:a16="http://schemas.microsoft.com/office/drawing/2014/main" id="{070D430E-7731-33A9-6218-EEA64829F68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341332" y="1732370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46" name="Google Shape;75;p14">
                <a:extLst>
                  <a:ext uri="{FF2B5EF4-FFF2-40B4-BE49-F238E27FC236}">
                    <a16:creationId xmlns:a16="http://schemas.microsoft.com/office/drawing/2014/main" id="{7C0DC675-636A-A461-07E6-A724256F0BB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558468" y="1739399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247" name="Picture 246">
                <a:extLst>
                  <a:ext uri="{FF2B5EF4-FFF2-40B4-BE49-F238E27FC236}">
                    <a16:creationId xmlns:a16="http://schemas.microsoft.com/office/drawing/2014/main" id="{E8A3B31C-010D-7CB5-86C2-1E9E2465288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47615" y="1731080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48" name="Picture 247" descr="Icon&#10;&#10;Description automatically generated">
                <a:extLst>
                  <a:ext uri="{FF2B5EF4-FFF2-40B4-BE49-F238E27FC236}">
                    <a16:creationId xmlns:a16="http://schemas.microsoft.com/office/drawing/2014/main" id="{569E11EF-9052-5338-FCEE-06FC22CF911C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37520" y="1728120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49" name="Google Shape;74;p14">
                <a:extLst>
                  <a:ext uri="{FF2B5EF4-FFF2-40B4-BE49-F238E27FC236}">
                    <a16:creationId xmlns:a16="http://schemas.microsoft.com/office/drawing/2014/main" id="{A6A94558-0EBB-ADA8-AFC9-2414CFFFCFB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143024" y="1744185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pic>
            <p:nvPicPr>
              <p:cNvPr id="250" name="Google Shape;85;p14">
                <a:extLst>
                  <a:ext uri="{FF2B5EF4-FFF2-40B4-BE49-F238E27FC236}">
                    <a16:creationId xmlns:a16="http://schemas.microsoft.com/office/drawing/2014/main" id="{29467099-A6D9-20F2-BD0C-C909954471E8}"/>
                  </a:ext>
                </a:extLst>
              </p:cNvPr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5658673" y="1364166"/>
                <a:ext cx="169200" cy="169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71;p14">
                <a:extLst>
                  <a:ext uri="{FF2B5EF4-FFF2-40B4-BE49-F238E27FC236}">
                    <a16:creationId xmlns:a16="http://schemas.microsoft.com/office/drawing/2014/main" id="{7E592B55-3EF7-03E1-EFD3-59DE39DC035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 rotWithShape="1">
              <a:blip r:embed="rId5">
                <a:alphaModFix/>
              </a:blip>
              <a:srcRect t="20496"/>
              <a:stretch/>
            </p:blipFill>
            <p:spPr>
              <a:xfrm>
                <a:off x="5616106" y="1005725"/>
                <a:ext cx="169200" cy="16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1CF267B-A549-8AC0-CDEC-5C31A47FB99C}"/>
                  </a:ext>
                </a:extLst>
              </p:cNvPr>
              <p:cNvSpPr txBox="1"/>
              <p:nvPr/>
            </p:nvSpPr>
            <p:spPr>
              <a:xfrm>
                <a:off x="4464527" y="3060166"/>
                <a:ext cx="221352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1200" dirty="0"/>
                  <a:t>EV(     ) = SR (     ) </a:t>
                </a:r>
                <a14:m>
                  <m:oMath xmlns:m="http://schemas.openxmlformats.org/officeDocument/2006/math">
                    <m:r>
                      <a:rPr lang="en-IL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IL" sz="1200" dirty="0"/>
                  <a:t> Rewards</a:t>
                </a:r>
              </a:p>
              <a:p>
                <a:endParaRPr lang="en-IL" sz="1200" dirty="0"/>
              </a:p>
              <a:p>
                <a:endParaRPr lang="en-IL" sz="1200" dirty="0"/>
              </a:p>
              <a:p>
                <a:endParaRPr lang="en-IL" sz="1200" dirty="0"/>
              </a:p>
              <a:p>
                <a:endParaRPr lang="en-IL" sz="1200" dirty="0"/>
              </a:p>
            </p:txBody>
          </p:sp>
        </mc:Choice>
        <mc:Fallback xmlns="">
          <p:sp>
            <p:nvSpPr>
              <p:cNvPr id="305" name="TextBox 304">
                <a:extLst>
                  <a:ext uri="{FF2B5EF4-FFF2-40B4-BE49-F238E27FC236}">
                    <a16:creationId xmlns:a16="http://schemas.microsoft.com/office/drawing/2014/main" id="{E1CF267B-A549-8AC0-CDEC-5C31A47FB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527" y="3060166"/>
                <a:ext cx="2213527" cy="10156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6" name="Google Shape;84;p14">
            <a:extLst>
              <a:ext uri="{FF2B5EF4-FFF2-40B4-BE49-F238E27FC236}">
                <a16:creationId xmlns:a16="http://schemas.microsoft.com/office/drawing/2014/main" id="{E2D7715E-9511-AF28-DC45-C8AACEDD4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0962" y="3128944"/>
            <a:ext cx="169200" cy="1692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graphicFrame>
        <p:nvGraphicFramePr>
          <p:cNvPr id="307" name="Table 306">
            <a:extLst>
              <a:ext uri="{FF2B5EF4-FFF2-40B4-BE49-F238E27FC236}">
                <a16:creationId xmlns:a16="http://schemas.microsoft.com/office/drawing/2014/main" id="{0B7DFB07-E872-2ADB-836D-D364D6C9D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595184"/>
              </p:ext>
            </p:extLst>
          </p:nvPr>
        </p:nvGraphicFramePr>
        <p:xfrm>
          <a:off x="4558583" y="3641937"/>
          <a:ext cx="2160000" cy="1299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00">
                  <a:extLst>
                    <a:ext uri="{9D8B030D-6E8A-4147-A177-3AD203B41FA5}">
                      <a16:colId xmlns:a16="http://schemas.microsoft.com/office/drawing/2014/main" val="3254122650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4154990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10786596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232683563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487842679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253679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209065035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967235504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1999667881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47888241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3864843977"/>
                    </a:ext>
                  </a:extLst>
                </a:gridCol>
                <a:gridCol w="180000">
                  <a:extLst>
                    <a:ext uri="{9D8B030D-6E8A-4147-A177-3AD203B41FA5}">
                      <a16:colId xmlns:a16="http://schemas.microsoft.com/office/drawing/2014/main" val="648540205"/>
                    </a:ext>
                  </a:extLst>
                </a:gridCol>
              </a:tblGrid>
              <a:tr h="129600"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.45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.05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.45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.05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.28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.10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.11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.01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.11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.01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.28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800" u="none" strike="noStrike" dirty="0">
                          <a:effectLst/>
                        </a:rPr>
                        <a:t>.10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39" marR="8039" marT="8039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318838"/>
                  </a:ext>
                </a:extLst>
              </a:tr>
            </a:tbl>
          </a:graphicData>
        </a:graphic>
      </p:graphicFrame>
      <p:pic>
        <p:nvPicPr>
          <p:cNvPr id="308" name="Google Shape;84;p14">
            <a:extLst>
              <a:ext uri="{FF2B5EF4-FFF2-40B4-BE49-F238E27FC236}">
                <a16:creationId xmlns:a16="http://schemas.microsoft.com/office/drawing/2014/main" id="{FECA6AE0-8E72-C854-ED18-086E32A7FD5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571" y="3127732"/>
            <a:ext cx="169200" cy="1692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pic>
        <p:nvPicPr>
          <p:cNvPr id="309" name="Google Shape;84;p14">
            <a:extLst>
              <a:ext uri="{FF2B5EF4-FFF2-40B4-BE49-F238E27FC236}">
                <a16:creationId xmlns:a16="http://schemas.microsoft.com/office/drawing/2014/main" id="{C064555A-A1A4-E010-9335-51AC7AED714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385" y="3631437"/>
            <a:ext cx="144000" cy="1440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grpSp>
        <p:nvGrpSpPr>
          <p:cNvPr id="329" name="Group 328">
            <a:extLst>
              <a:ext uri="{FF2B5EF4-FFF2-40B4-BE49-F238E27FC236}">
                <a16:creationId xmlns:a16="http://schemas.microsoft.com/office/drawing/2014/main" id="{3C4707D7-9FBC-07A4-A0FF-653908C0FD26}"/>
              </a:ext>
            </a:extLst>
          </p:cNvPr>
          <p:cNvGrpSpPr/>
          <p:nvPr/>
        </p:nvGrpSpPr>
        <p:grpSpPr>
          <a:xfrm>
            <a:off x="4550179" y="3473909"/>
            <a:ext cx="2167503" cy="178093"/>
            <a:chOff x="4687948" y="3717164"/>
            <a:chExt cx="2167503" cy="178093"/>
          </a:xfrm>
        </p:grpSpPr>
        <p:pic>
          <p:nvPicPr>
            <p:cNvPr id="312" name="Google Shape;79;p14">
              <a:extLst>
                <a:ext uri="{FF2B5EF4-FFF2-40B4-BE49-F238E27FC236}">
                  <a16:creationId xmlns:a16="http://schemas.microsoft.com/office/drawing/2014/main" id="{75248EDF-003F-01F7-00F9-49496C7F592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66067" y="3722527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78;p14">
              <a:extLst>
                <a:ext uri="{FF2B5EF4-FFF2-40B4-BE49-F238E27FC236}">
                  <a16:creationId xmlns:a16="http://schemas.microsoft.com/office/drawing/2014/main" id="{DFFBF00D-471E-1CA1-5F2E-01DA24F6E71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42765" y="3721911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314" name="Google Shape;72;p14">
              <a:extLst>
                <a:ext uri="{FF2B5EF4-FFF2-40B4-BE49-F238E27FC236}">
                  <a16:creationId xmlns:a16="http://schemas.microsoft.com/office/drawing/2014/main" id="{15B382FA-16D8-E55B-7C4F-5EAC4AE9E50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886137" y="3724393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315" name="Google Shape;85;p14">
              <a:extLst>
                <a:ext uri="{FF2B5EF4-FFF2-40B4-BE49-F238E27FC236}">
                  <a16:creationId xmlns:a16="http://schemas.microsoft.com/office/drawing/2014/main" id="{7FC77147-2194-0D59-FF4D-6BF6F87A5C7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687948" y="3726057"/>
              <a:ext cx="169200" cy="16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76;p14">
              <a:extLst>
                <a:ext uri="{FF2B5EF4-FFF2-40B4-BE49-F238E27FC236}">
                  <a16:creationId xmlns:a16="http://schemas.microsoft.com/office/drawing/2014/main" id="{CD535000-3C08-9629-C832-A707F19A860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86251" y="3723915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317" name="Google Shape;70;p14">
              <a:extLst>
                <a:ext uri="{FF2B5EF4-FFF2-40B4-BE49-F238E27FC236}">
                  <a16:creationId xmlns:a16="http://schemas.microsoft.com/office/drawing/2014/main" id="{09D5B2F4-4256-83FD-FF0C-B017BE993A9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34482" y="3721336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318" name="Google Shape;77;p14">
              <a:extLst>
                <a:ext uri="{FF2B5EF4-FFF2-40B4-BE49-F238E27FC236}">
                  <a16:creationId xmlns:a16="http://schemas.microsoft.com/office/drawing/2014/main" id="{D677DFDB-275B-F1BC-C910-88FA4B9C358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504661" y="3725258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319" name="Google Shape;75;p14">
              <a:extLst>
                <a:ext uri="{FF2B5EF4-FFF2-40B4-BE49-F238E27FC236}">
                  <a16:creationId xmlns:a16="http://schemas.microsoft.com/office/drawing/2014/main" id="{539ABE8B-29F0-473B-B55B-EE5DB87A81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148758" y="3717164"/>
              <a:ext cx="169200" cy="169200"/>
            </a:xfrm>
            <a:prstGeom prst="rect">
              <a:avLst/>
            </a:pr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6BF4AEA6-6F44-077B-40C7-4D61C449D72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27922" y="3725258"/>
              <a:ext cx="169200" cy="1692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21" name="Picture 320" descr="Icon&#10;&#10;Description automatically generated">
              <a:extLst>
                <a:ext uri="{FF2B5EF4-FFF2-40B4-BE49-F238E27FC236}">
                  <a16:creationId xmlns:a16="http://schemas.microsoft.com/office/drawing/2014/main" id="{7E70B22D-EBFF-C3CA-8331-0A4F34ECD83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86171" y="3718455"/>
              <a:ext cx="169200" cy="169200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22" name="Google Shape;74;p14">
              <a:extLst>
                <a:ext uri="{FF2B5EF4-FFF2-40B4-BE49-F238E27FC236}">
                  <a16:creationId xmlns:a16="http://schemas.microsoft.com/office/drawing/2014/main" id="{A3366AD2-685D-5586-CE91-2564D5231EF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960250" y="3723915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323" name="Google Shape;73;p14">
              <a:extLst>
                <a:ext uri="{FF2B5EF4-FFF2-40B4-BE49-F238E27FC236}">
                  <a16:creationId xmlns:a16="http://schemas.microsoft.com/office/drawing/2014/main" id="{ABDAED22-AFDA-2CAA-D5CC-2264A33BAEE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435528" y="3726057"/>
              <a:ext cx="169200" cy="16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326" name="Rectangle 325">
            <a:extLst>
              <a:ext uri="{FF2B5EF4-FFF2-40B4-BE49-F238E27FC236}">
                <a16:creationId xmlns:a16="http://schemas.microsoft.com/office/drawing/2014/main" id="{6A9EB37B-6FFC-FE75-37FD-8FDCEC96504D}"/>
              </a:ext>
            </a:extLst>
          </p:cNvPr>
          <p:cNvSpPr/>
          <p:nvPr/>
        </p:nvSpPr>
        <p:spPr>
          <a:xfrm>
            <a:off x="226571" y="3247242"/>
            <a:ext cx="949478" cy="2438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100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EC45C6D9-75CC-6919-EDFC-A736CBA4C9F9}"/>
              </a:ext>
            </a:extLst>
          </p:cNvPr>
          <p:cNvSpPr/>
          <p:nvPr/>
        </p:nvSpPr>
        <p:spPr>
          <a:xfrm>
            <a:off x="1431269" y="3252860"/>
            <a:ext cx="949478" cy="2438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1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51A9DE33-0BC4-FC0A-77B9-22686035A5B4}"/>
              </a:ext>
            </a:extLst>
          </p:cNvPr>
          <p:cNvSpPr/>
          <p:nvPr/>
        </p:nvSpPr>
        <p:spPr>
          <a:xfrm>
            <a:off x="2650027" y="3264984"/>
            <a:ext cx="950361" cy="24386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100" dirty="0">
                <a:solidFill>
                  <a:schemeClr val="tx1"/>
                </a:solidFill>
              </a:rPr>
              <a:t>Test PR/SR</a:t>
            </a:r>
          </a:p>
        </p:txBody>
      </p:sp>
      <p:graphicFrame>
        <p:nvGraphicFramePr>
          <p:cNvPr id="333" name="Table 332">
            <a:extLst>
              <a:ext uri="{FF2B5EF4-FFF2-40B4-BE49-F238E27FC236}">
                <a16:creationId xmlns:a16="http://schemas.microsoft.com/office/drawing/2014/main" id="{12270F6D-3914-0719-4460-0EB7CE58B9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69717"/>
              </p:ext>
            </p:extLst>
          </p:nvPr>
        </p:nvGraphicFramePr>
        <p:xfrm>
          <a:off x="6793871" y="3520473"/>
          <a:ext cx="216000" cy="1598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119734952"/>
                    </a:ext>
                  </a:extLst>
                </a:gridCol>
              </a:tblGrid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0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548742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0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43889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156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81921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0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472034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0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060107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0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096840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0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798736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208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851327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0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54472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0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784308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>
                          <a:effectLst/>
                        </a:rPr>
                        <a:t>0</a:t>
                      </a:r>
                      <a:endParaRPr lang="en-IL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113142"/>
                  </a:ext>
                </a:extLst>
              </a:tr>
              <a:tr h="133200">
                <a:tc>
                  <a:txBody>
                    <a:bodyPr/>
                    <a:lstStyle/>
                    <a:p>
                      <a:pPr algn="r" fontAlgn="b"/>
                      <a:r>
                        <a:rPr lang="en-IL" sz="800" u="none" strike="noStrike" dirty="0">
                          <a:effectLst/>
                        </a:rPr>
                        <a:t>137</a:t>
                      </a:r>
                      <a:endParaRPr lang="en-IL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A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4153507"/>
                  </a:ext>
                </a:extLst>
              </a:tr>
            </a:tbl>
          </a:graphicData>
        </a:graphic>
      </p:graphicFrame>
      <p:sp>
        <p:nvSpPr>
          <p:cNvPr id="336" name="TextBox 335">
            <a:extLst>
              <a:ext uri="{FF2B5EF4-FFF2-40B4-BE49-F238E27FC236}">
                <a16:creationId xmlns:a16="http://schemas.microsoft.com/office/drawing/2014/main" id="{20C0C759-E385-515F-F7E2-049924FE6433}"/>
              </a:ext>
            </a:extLst>
          </p:cNvPr>
          <p:cNvSpPr txBox="1"/>
          <p:nvPr/>
        </p:nvSpPr>
        <p:spPr>
          <a:xfrm>
            <a:off x="6596733" y="3288088"/>
            <a:ext cx="64331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900" dirty="0"/>
              <a:t>Rewards</a:t>
            </a:r>
          </a:p>
        </p:txBody>
      </p:sp>
    </p:spTree>
    <p:extLst>
      <p:ext uri="{BB962C8B-B14F-4D97-AF65-F5344CB8AC3E}">
        <p14:creationId xmlns:p14="http://schemas.microsoft.com/office/powerpoint/2010/main" val="296224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12D97AD9-2F18-5FED-B196-B5F9E5BD1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81" t="6597" b="6817"/>
          <a:stretch/>
        </p:blipFill>
        <p:spPr>
          <a:xfrm>
            <a:off x="5849992" y="3041959"/>
            <a:ext cx="3106513" cy="2007219"/>
          </a:xfrm>
          <a:prstGeom prst="rect">
            <a:avLst/>
          </a:prstGeom>
        </p:spPr>
      </p:pic>
      <p:pic>
        <p:nvPicPr>
          <p:cNvPr id="34" name="Picture 33" descr="Histogram&#10;&#10;Description automatically generated">
            <a:extLst>
              <a:ext uri="{FF2B5EF4-FFF2-40B4-BE49-F238E27FC236}">
                <a16:creationId xmlns:a16="http://schemas.microsoft.com/office/drawing/2014/main" id="{1B6665DA-AA81-F090-95CE-39101F809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1" r="5738"/>
          <a:stretch/>
        </p:blipFill>
        <p:spPr>
          <a:xfrm>
            <a:off x="5745256" y="-515280"/>
            <a:ext cx="3315984" cy="3087031"/>
          </a:xfrm>
          <a:prstGeom prst="rect">
            <a:avLst/>
          </a:prstGeom>
        </p:spPr>
      </p:pic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DD0C40AD-9459-97F2-1136-1302A3022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09" r="9218"/>
          <a:stretch/>
        </p:blipFill>
        <p:spPr>
          <a:xfrm>
            <a:off x="0" y="-250274"/>
            <a:ext cx="4876800" cy="47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30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Rectangle 1897">
            <a:extLst>
              <a:ext uri="{FF2B5EF4-FFF2-40B4-BE49-F238E27FC236}">
                <a16:creationId xmlns:a16="http://schemas.microsoft.com/office/drawing/2014/main" id="{C12DE9C1-3B6F-1BEE-14F6-6EA89682ECDC}"/>
              </a:ext>
            </a:extLst>
          </p:cNvPr>
          <p:cNvSpPr/>
          <p:nvPr/>
        </p:nvSpPr>
        <p:spPr>
          <a:xfrm>
            <a:off x="2261684" y="480290"/>
            <a:ext cx="4620637" cy="354339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775" name="TextBox 1774">
            <a:extLst>
              <a:ext uri="{FF2B5EF4-FFF2-40B4-BE49-F238E27FC236}">
                <a16:creationId xmlns:a16="http://schemas.microsoft.com/office/drawing/2014/main" id="{86DF4197-B93E-4EAE-9842-3C9013F2EA1F}"/>
              </a:ext>
            </a:extLst>
          </p:cNvPr>
          <p:cNvSpPr txBox="1"/>
          <p:nvPr/>
        </p:nvSpPr>
        <p:spPr>
          <a:xfrm>
            <a:off x="3999659" y="535797"/>
            <a:ext cx="141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angal" panose="02040503050203030202" pitchFamily="18" charset="0"/>
                <a:ea typeface="Grantha Sangam MN" pitchFamily="2" charset="0"/>
                <a:cs typeface="Mangal" panose="02040503050203030202" pitchFamily="18" charset="0"/>
              </a:rPr>
              <a:t>State</a:t>
            </a:r>
            <a:r>
              <a:rPr lang="en-IL" sz="600" dirty="0">
                <a:solidFill>
                  <a:schemeClr val="tx1">
                    <a:lumMod val="85000"/>
                    <a:lumOff val="15000"/>
                  </a:schemeClr>
                </a:solidFill>
                <a:latin typeface="Mangal" panose="02040503050203030202" pitchFamily="18" charset="0"/>
                <a:ea typeface="Grantha Sangam MN" pitchFamily="2" charset="0"/>
                <a:cs typeface="Mangal" panose="02040503050203030202" pitchFamily="18" charset="0"/>
              </a:rPr>
              <a:t> </a:t>
            </a:r>
            <a:r>
              <a:rPr lang="en-IL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angal" panose="02040503050203030202" pitchFamily="18" charset="0"/>
                <a:ea typeface="Grantha Sangam MN" pitchFamily="2" charset="0"/>
                <a:cs typeface="Mangal" panose="02040503050203030202" pitchFamily="18" charset="0"/>
              </a:rPr>
              <a:t>Space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E6DB84E-AA0E-B521-35D7-84FE7E4A4557}"/>
              </a:ext>
            </a:extLst>
          </p:cNvPr>
          <p:cNvSpPr/>
          <p:nvPr/>
        </p:nvSpPr>
        <p:spPr>
          <a:xfrm>
            <a:off x="7585136" y="4219459"/>
            <a:ext cx="862379" cy="365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B2FA1311-79B5-0CD9-51A2-2784EF2325A8}"/>
              </a:ext>
            </a:extLst>
          </p:cNvPr>
          <p:cNvGrpSpPr/>
          <p:nvPr/>
        </p:nvGrpSpPr>
        <p:grpSpPr>
          <a:xfrm>
            <a:off x="6925653" y="535796"/>
            <a:ext cx="2180341" cy="3350082"/>
            <a:chOff x="63972" y="92427"/>
            <a:chExt cx="2180341" cy="3350080"/>
          </a:xfrm>
        </p:grpSpPr>
        <p:sp>
          <p:nvSpPr>
            <p:cNvPr id="1777" name="TextBox 1776">
              <a:extLst>
                <a:ext uri="{FF2B5EF4-FFF2-40B4-BE49-F238E27FC236}">
                  <a16:creationId xmlns:a16="http://schemas.microsoft.com/office/drawing/2014/main" id="{3A2DA5BD-7ECB-141F-9181-5094E976DA20}"/>
                </a:ext>
              </a:extLst>
            </p:cNvPr>
            <p:cNvSpPr txBox="1"/>
            <p:nvPr/>
          </p:nvSpPr>
          <p:spPr>
            <a:xfrm>
              <a:off x="240664" y="92427"/>
              <a:ext cx="19324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ea typeface="Grantha Sangam MN" pitchFamily="2" charset="0"/>
                  <a:cs typeface="Mangal" panose="02040503050203030202" pitchFamily="18" charset="0"/>
                </a:rPr>
                <a:t>Backward</a:t>
              </a:r>
              <a:r>
                <a:rPr lang="en-US" sz="9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ea typeface="Grantha Sangam MN" pitchFamily="2" charset="0"/>
                  <a:cs typeface="Mangal" panose="02040503050203030202" pitchFamily="18" charset="0"/>
                </a:rPr>
                <a:t> 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Mangal" panose="02040503050203030202" pitchFamily="18" charset="0"/>
                  <a:ea typeface="Grantha Sangam MN" pitchFamily="2" charset="0"/>
                  <a:cs typeface="Mangal" panose="02040503050203030202" pitchFamily="18" charset="0"/>
                </a:rPr>
                <a:t>Planning</a:t>
              </a:r>
              <a:endParaRPr lang="en-IL" sz="1200" dirty="0">
                <a:solidFill>
                  <a:schemeClr val="accent1">
                    <a:lumMod val="75000"/>
                  </a:schemeClr>
                </a:solidFill>
                <a:latin typeface="Mangal" panose="02040503050203030202" pitchFamily="18" charset="0"/>
                <a:ea typeface="Grantha Sangam MN" pitchFamily="2" charset="0"/>
                <a:cs typeface="Mangal" panose="02040503050203030202" pitchFamily="18" charset="0"/>
              </a:endParaRPr>
            </a:p>
          </p:txBody>
        </p:sp>
        <p:grpSp>
          <p:nvGrpSpPr>
            <p:cNvPr id="2060" name="Group 2059">
              <a:extLst>
                <a:ext uri="{FF2B5EF4-FFF2-40B4-BE49-F238E27FC236}">
                  <a16:creationId xmlns:a16="http://schemas.microsoft.com/office/drawing/2014/main" id="{4A1E1126-5426-A9EF-6487-1F3F5256D467}"/>
                </a:ext>
              </a:extLst>
            </p:cNvPr>
            <p:cNvGrpSpPr/>
            <p:nvPr/>
          </p:nvGrpSpPr>
          <p:grpSpPr>
            <a:xfrm>
              <a:off x="373758" y="2705115"/>
              <a:ext cx="1870555" cy="737392"/>
              <a:chOff x="7449282" y="4039146"/>
              <a:chExt cx="1870555" cy="737392"/>
            </a:xfrm>
          </p:grpSpPr>
          <p:grpSp>
            <p:nvGrpSpPr>
              <p:cNvPr id="1829" name="Group 1828">
                <a:extLst>
                  <a:ext uri="{FF2B5EF4-FFF2-40B4-BE49-F238E27FC236}">
                    <a16:creationId xmlns:a16="http://schemas.microsoft.com/office/drawing/2014/main" id="{162F490C-5A56-39AB-412B-784868241608}"/>
                  </a:ext>
                </a:extLst>
              </p:cNvPr>
              <p:cNvGrpSpPr/>
              <p:nvPr/>
            </p:nvGrpSpPr>
            <p:grpSpPr>
              <a:xfrm>
                <a:off x="7449282" y="4453321"/>
                <a:ext cx="1845794" cy="323217"/>
                <a:chOff x="380917" y="4292760"/>
                <a:chExt cx="2375112" cy="323217"/>
              </a:xfrm>
            </p:grpSpPr>
            <p:pic>
              <p:nvPicPr>
                <p:cNvPr id="2016" name="Picture 2015">
                  <a:extLst>
                    <a:ext uri="{FF2B5EF4-FFF2-40B4-BE49-F238E27FC236}">
                      <a16:creationId xmlns:a16="http://schemas.microsoft.com/office/drawing/2014/main" id="{29711F42-5EDD-7D27-9D98-54936AD6709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3"/>
                <a:srcRect l="4035" t="38937" r="1" b="15269"/>
                <a:stretch/>
              </p:blipFill>
              <p:spPr>
                <a:xfrm flipV="1">
                  <a:off x="499344" y="4292760"/>
                  <a:ext cx="1260000" cy="88858"/>
                </a:xfrm>
                <a:prstGeom prst="rect">
                  <a:avLst/>
                </a:prstGeom>
              </p:spPr>
            </p:pic>
            <p:sp>
              <p:nvSpPr>
                <p:cNvPr id="2017" name="TextBox 2016">
                  <a:extLst>
                    <a:ext uri="{FF2B5EF4-FFF2-40B4-BE49-F238E27FC236}">
                      <a16:creationId xmlns:a16="http://schemas.microsoft.com/office/drawing/2014/main" id="{0D4ACAA5-BFF2-7DFE-F7D6-51BE6600A6F3}"/>
                    </a:ext>
                  </a:extLst>
                </p:cNvPr>
                <p:cNvSpPr txBox="1"/>
                <p:nvPr/>
              </p:nvSpPr>
              <p:spPr>
                <a:xfrm>
                  <a:off x="380917" y="4303363"/>
                  <a:ext cx="1299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0</a:t>
                  </a:r>
                  <a:endParaRPr lang="en-IL" sz="1100" dirty="0"/>
                </a:p>
              </p:txBody>
            </p:sp>
            <p:sp>
              <p:nvSpPr>
                <p:cNvPr id="2018" name="TextBox 2017">
                  <a:extLst>
                    <a:ext uri="{FF2B5EF4-FFF2-40B4-BE49-F238E27FC236}">
                      <a16:creationId xmlns:a16="http://schemas.microsoft.com/office/drawing/2014/main" id="{A4F72D19-B43D-EA2E-0BBD-8198F056894C}"/>
                    </a:ext>
                  </a:extLst>
                </p:cNvPr>
                <p:cNvSpPr txBox="1"/>
                <p:nvPr/>
              </p:nvSpPr>
              <p:spPr>
                <a:xfrm>
                  <a:off x="1695082" y="4314519"/>
                  <a:ext cx="1299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1</a:t>
                  </a:r>
                  <a:endParaRPr lang="en-IL" sz="1100" dirty="0"/>
                </a:p>
              </p:txBody>
            </p:sp>
            <p:sp>
              <p:nvSpPr>
                <p:cNvPr id="2019" name="TextBox 2018">
                  <a:extLst>
                    <a:ext uri="{FF2B5EF4-FFF2-40B4-BE49-F238E27FC236}">
                      <a16:creationId xmlns:a16="http://schemas.microsoft.com/office/drawing/2014/main" id="{AF6F4B82-8354-4B42-066D-F44BBF66F503}"/>
                    </a:ext>
                  </a:extLst>
                </p:cNvPr>
                <p:cNvSpPr txBox="1"/>
                <p:nvPr/>
              </p:nvSpPr>
              <p:spPr>
                <a:xfrm>
                  <a:off x="541803" y="4369756"/>
                  <a:ext cx="2214226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Bwd probability</a:t>
                  </a:r>
                  <a:endParaRPr lang="en-IL" sz="1000" dirty="0"/>
                </a:p>
              </p:txBody>
            </p:sp>
          </p:grpSp>
          <p:grpSp>
            <p:nvGrpSpPr>
              <p:cNvPr id="1828" name="Group 1827">
                <a:extLst>
                  <a:ext uri="{FF2B5EF4-FFF2-40B4-BE49-F238E27FC236}">
                    <a16:creationId xmlns:a16="http://schemas.microsoft.com/office/drawing/2014/main" id="{F1753922-3596-6BD1-BBE6-B6EB7EFAF922}"/>
                  </a:ext>
                </a:extLst>
              </p:cNvPr>
              <p:cNvGrpSpPr/>
              <p:nvPr/>
            </p:nvGrpSpPr>
            <p:grpSpPr>
              <a:xfrm>
                <a:off x="7454278" y="4039146"/>
                <a:ext cx="1865559" cy="334316"/>
                <a:chOff x="7293500" y="3257863"/>
                <a:chExt cx="2370321" cy="334316"/>
              </a:xfrm>
            </p:grpSpPr>
            <p:pic>
              <p:nvPicPr>
                <p:cNvPr id="2020" name="Picture 2019">
                  <a:extLst>
                    <a:ext uri="{FF2B5EF4-FFF2-40B4-BE49-F238E27FC236}">
                      <a16:creationId xmlns:a16="http://schemas.microsoft.com/office/drawing/2014/main" id="{96EE5A4F-BB8B-C1E2-E620-E826A8370B73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4"/>
                <a:srcRect l="713" t="28835"/>
                <a:stretch/>
              </p:blipFill>
              <p:spPr>
                <a:xfrm>
                  <a:off x="7417171" y="3257863"/>
                  <a:ext cx="1260000" cy="90000"/>
                </a:xfrm>
                <a:prstGeom prst="rect">
                  <a:avLst/>
                </a:prstGeom>
              </p:spPr>
            </p:pic>
            <p:sp>
              <p:nvSpPr>
                <p:cNvPr id="2022" name="TextBox 2021">
                  <a:extLst>
                    <a:ext uri="{FF2B5EF4-FFF2-40B4-BE49-F238E27FC236}">
                      <a16:creationId xmlns:a16="http://schemas.microsoft.com/office/drawing/2014/main" id="{C92C6CF5-92E7-CA0F-3CFE-ECA140168CC7}"/>
                    </a:ext>
                  </a:extLst>
                </p:cNvPr>
                <p:cNvSpPr txBox="1"/>
                <p:nvPr/>
              </p:nvSpPr>
              <p:spPr>
                <a:xfrm>
                  <a:off x="7293500" y="3311744"/>
                  <a:ext cx="1299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0</a:t>
                  </a:r>
                  <a:endParaRPr lang="en-IL" sz="1100" dirty="0"/>
                </a:p>
              </p:txBody>
            </p:sp>
            <p:sp>
              <p:nvSpPr>
                <p:cNvPr id="2023" name="TextBox 2022">
                  <a:extLst>
                    <a:ext uri="{FF2B5EF4-FFF2-40B4-BE49-F238E27FC236}">
                      <a16:creationId xmlns:a16="http://schemas.microsoft.com/office/drawing/2014/main" id="{3EC04FAD-C4C5-68DD-BC5B-28332D5CB06B}"/>
                    </a:ext>
                  </a:extLst>
                </p:cNvPr>
                <p:cNvSpPr txBox="1"/>
                <p:nvPr/>
              </p:nvSpPr>
              <p:spPr>
                <a:xfrm>
                  <a:off x="8607665" y="3322899"/>
                  <a:ext cx="12990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L" sz="1000" dirty="0"/>
                    <a:t>1</a:t>
                  </a:r>
                  <a:endParaRPr lang="en-IL" sz="1100" dirty="0"/>
                </a:p>
              </p:txBody>
            </p:sp>
            <p:sp>
              <p:nvSpPr>
                <p:cNvPr id="2024" name="TextBox 2023">
                  <a:extLst>
                    <a:ext uri="{FF2B5EF4-FFF2-40B4-BE49-F238E27FC236}">
                      <a16:creationId xmlns:a16="http://schemas.microsoft.com/office/drawing/2014/main" id="{D30D6EBF-CA2C-E3CC-62C0-FC3177C3A6E5}"/>
                    </a:ext>
                  </a:extLst>
                </p:cNvPr>
                <p:cNvSpPr txBox="1"/>
                <p:nvPr/>
              </p:nvSpPr>
              <p:spPr>
                <a:xfrm>
                  <a:off x="7449594" y="3345958"/>
                  <a:ext cx="221422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/>
                    <a:t>Fwd probability</a:t>
                  </a:r>
                  <a:endParaRPr lang="en-IL" sz="1000" dirty="0"/>
                </a:p>
              </p:txBody>
            </p:sp>
          </p:grp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30241CAA-23E4-809F-5202-C35860A8E7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972" y="477245"/>
              <a:ext cx="2044710" cy="1251089"/>
              <a:chOff x="39485" y="3525289"/>
              <a:chExt cx="2979106" cy="1822814"/>
            </a:xfrm>
          </p:grpSpPr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06FD5AC7-D006-9454-975B-B03A477BBAB5}"/>
                  </a:ext>
                </a:extLst>
              </p:cNvPr>
              <p:cNvSpPr txBox="1"/>
              <p:nvPr/>
            </p:nvSpPr>
            <p:spPr>
              <a:xfrm>
                <a:off x="39485" y="4899678"/>
                <a:ext cx="819343" cy="448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100</a:t>
                </a:r>
              </a:p>
            </p:txBody>
          </p:sp>
          <p:grpSp>
            <p:nvGrpSpPr>
              <p:cNvPr id="450" name="Group 449">
                <a:extLst>
                  <a:ext uri="{FF2B5EF4-FFF2-40B4-BE49-F238E27FC236}">
                    <a16:creationId xmlns:a16="http://schemas.microsoft.com/office/drawing/2014/main" id="{34911F0B-17CD-6A14-D5F6-2FEBA9F3428F}"/>
                  </a:ext>
                </a:extLst>
              </p:cNvPr>
              <p:cNvGrpSpPr/>
              <p:nvPr/>
            </p:nvGrpSpPr>
            <p:grpSpPr>
              <a:xfrm>
                <a:off x="302249" y="3525289"/>
                <a:ext cx="2716342" cy="1457144"/>
                <a:chOff x="302249" y="3525289"/>
                <a:chExt cx="2716342" cy="1457144"/>
              </a:xfrm>
            </p:grpSpPr>
            <p:sp>
              <p:nvSpPr>
                <p:cNvPr id="451" name="TextBox 450">
                  <a:extLst>
                    <a:ext uri="{FF2B5EF4-FFF2-40B4-BE49-F238E27FC236}">
                      <a16:creationId xmlns:a16="http://schemas.microsoft.com/office/drawing/2014/main" id="{2A3B4240-D31C-EC40-E9AA-F44109DCE7FD}"/>
                    </a:ext>
                  </a:extLst>
                </p:cNvPr>
                <p:cNvSpPr txBox="1"/>
                <p:nvPr/>
              </p:nvSpPr>
              <p:spPr>
                <a:xfrm>
                  <a:off x="2219600" y="3525289"/>
                  <a:ext cx="798991" cy="448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</a:rPr>
                    <a:t>40</a:t>
                  </a:r>
                </a:p>
              </p:txBody>
            </p:sp>
            <p:sp>
              <p:nvSpPr>
                <p:cNvPr id="452" name="TextBox 451">
                  <a:extLst>
                    <a:ext uri="{FF2B5EF4-FFF2-40B4-BE49-F238E27FC236}">
                      <a16:creationId xmlns:a16="http://schemas.microsoft.com/office/drawing/2014/main" id="{5C6B6393-20C2-411D-3A50-1514E039F5B3}"/>
                    </a:ext>
                  </a:extLst>
                </p:cNvPr>
                <p:cNvSpPr txBox="1"/>
                <p:nvPr/>
              </p:nvSpPr>
              <p:spPr>
                <a:xfrm>
                  <a:off x="695150" y="3529404"/>
                  <a:ext cx="764477" cy="4484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</a:rPr>
                    <a:t>60</a:t>
                  </a:r>
                </a:p>
              </p:txBody>
            </p:sp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722F6769-3DAE-2D58-BDD5-224D79B572F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02249" y="3637274"/>
                  <a:ext cx="2489894" cy="1345159"/>
                  <a:chOff x="6464232" y="3690209"/>
                  <a:chExt cx="2352205" cy="1270773"/>
                </a:xfrm>
              </p:grpSpPr>
              <p:cxnSp>
                <p:nvCxnSpPr>
                  <p:cNvPr id="460" name="Straight Arrow Connector 459">
                    <a:extLst>
                      <a:ext uri="{FF2B5EF4-FFF2-40B4-BE49-F238E27FC236}">
                        <a16:creationId xmlns:a16="http://schemas.microsoft.com/office/drawing/2014/main" id="{6C89EE93-DD33-10CD-BA6E-E3230DE74944}"/>
                      </a:ext>
                    </a:extLst>
                  </p:cNvPr>
                  <p:cNvCxnSpPr>
                    <a:cxnSpLocks/>
                    <a:stCxn id="465" idx="3"/>
                    <a:endCxn id="486" idx="2"/>
                  </p:cNvCxnSpPr>
                  <p:nvPr/>
                </p:nvCxnSpPr>
                <p:spPr>
                  <a:xfrm flipV="1">
                    <a:off x="6697120" y="4421278"/>
                    <a:ext cx="185949" cy="423260"/>
                  </a:xfrm>
                  <a:prstGeom prst="straightConnector1">
                    <a:avLst/>
                  </a:prstGeom>
                  <a:ln w="38100">
                    <a:solidFill>
                      <a:schemeClr val="accent1">
                        <a:lumMod val="75000"/>
                      </a:schemeClr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Straight Arrow Connector 454">
                    <a:extLst>
                      <a:ext uri="{FF2B5EF4-FFF2-40B4-BE49-F238E27FC236}">
                        <a16:creationId xmlns:a16="http://schemas.microsoft.com/office/drawing/2014/main" id="{A9C66C87-4654-8623-ECFF-81E4E1211DB8}"/>
                      </a:ext>
                    </a:extLst>
                  </p:cNvPr>
                  <p:cNvCxnSpPr>
                    <a:cxnSpLocks/>
                    <a:endCxn id="465" idx="3"/>
                  </p:cNvCxnSpPr>
                  <p:nvPr/>
                </p:nvCxnSpPr>
                <p:spPr>
                  <a:xfrm flipH="1">
                    <a:off x="6697120" y="3826418"/>
                    <a:ext cx="1500978" cy="1018120"/>
                  </a:xfrm>
                  <a:prstGeom prst="straightConnector1">
                    <a:avLst/>
                  </a:prstGeom>
                  <a:ln w="38100">
                    <a:solidFill>
                      <a:srgbClr val="83A5DC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Straight Arrow Connector 457">
                    <a:extLst>
                      <a:ext uri="{FF2B5EF4-FFF2-40B4-BE49-F238E27FC236}">
                        <a16:creationId xmlns:a16="http://schemas.microsoft.com/office/drawing/2014/main" id="{FAD7D670-C9FA-20E8-9758-0C85EDD7DDCD}"/>
                      </a:ext>
                    </a:extLst>
                  </p:cNvPr>
                  <p:cNvCxnSpPr>
                    <a:cxnSpLocks/>
                    <a:stCxn id="490" idx="2"/>
                    <a:endCxn id="465" idx="3"/>
                  </p:cNvCxnSpPr>
                  <p:nvPr/>
                </p:nvCxnSpPr>
                <p:spPr>
                  <a:xfrm flipH="1">
                    <a:off x="6697120" y="3923098"/>
                    <a:ext cx="639540" cy="921439"/>
                  </a:xfrm>
                  <a:prstGeom prst="straightConnector1">
                    <a:avLst/>
                  </a:prstGeom>
                  <a:ln w="38100">
                    <a:solidFill>
                      <a:srgbClr val="588ADC"/>
                    </a:solidFill>
                    <a:headEnd type="none" w="sm" len="med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59" name="Group 458">
                    <a:extLst>
                      <a:ext uri="{FF2B5EF4-FFF2-40B4-BE49-F238E27FC236}">
                        <a16:creationId xmlns:a16="http://schemas.microsoft.com/office/drawing/2014/main" id="{B32FAE40-AC7D-72F5-3E75-AF04B4A8BE95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464232" y="3690209"/>
                    <a:ext cx="2352205" cy="1270773"/>
                    <a:chOff x="6038131" y="3818714"/>
                    <a:chExt cx="1934425" cy="1045069"/>
                  </a:xfrm>
                </p:grpSpPr>
                <p:grpSp>
                  <p:nvGrpSpPr>
                    <p:cNvPr id="461" name="Group 460">
                      <a:extLst>
                        <a:ext uri="{FF2B5EF4-FFF2-40B4-BE49-F238E27FC236}">
                          <a16:creationId xmlns:a16="http://schemas.microsoft.com/office/drawing/2014/main" id="{51FB6479-11DA-9B67-E92E-447769C722C3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293989" y="4286302"/>
                      <a:ext cx="1678567" cy="462521"/>
                      <a:chOff x="2379103" y="3068032"/>
                      <a:chExt cx="7927485" cy="2184371"/>
                    </a:xfrm>
                    <a:solidFill>
                      <a:schemeClr val="tx1"/>
                    </a:solidFill>
                  </p:grpSpPr>
                  <p:sp>
                    <p:nvSpPr>
                      <p:cNvPr id="509" name="Oval 508">
                        <a:extLst>
                          <a:ext uri="{FF2B5EF4-FFF2-40B4-BE49-F238E27FC236}">
                            <a16:creationId xmlns:a16="http://schemas.microsoft.com/office/drawing/2014/main" id="{3DB0F649-4077-A5CD-66C0-B19307B0086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172369" y="3068032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510" name="Oval 509">
                        <a:extLst>
                          <a:ext uri="{FF2B5EF4-FFF2-40B4-BE49-F238E27FC236}">
                            <a16:creationId xmlns:a16="http://schemas.microsoft.com/office/drawing/2014/main" id="{D45F1A49-D709-F060-E2B6-AE286EF3D60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899650" y="3068032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511" name="Oval 510">
                        <a:extLst>
                          <a:ext uri="{FF2B5EF4-FFF2-40B4-BE49-F238E27FC236}">
                            <a16:creationId xmlns:a16="http://schemas.microsoft.com/office/drawing/2014/main" id="{D83ABD08-8428-3DF4-82C0-09656EC4CA8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26937" y="3070641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960" name="Oval 959">
                        <a:extLst>
                          <a:ext uri="{FF2B5EF4-FFF2-40B4-BE49-F238E27FC236}">
                            <a16:creationId xmlns:a16="http://schemas.microsoft.com/office/drawing/2014/main" id="{C5A3007B-3E96-033F-9462-E62EDE41718A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9354213" y="3068032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961" name="Oval 960">
                        <a:extLst>
                          <a:ext uri="{FF2B5EF4-FFF2-40B4-BE49-F238E27FC236}">
                            <a16:creationId xmlns:a16="http://schemas.microsoft.com/office/drawing/2014/main" id="{B4123B02-106B-C9AE-6235-2074FDBA2C46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379103" y="4998318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962" name="Oval 961">
                        <a:extLst>
                          <a:ext uri="{FF2B5EF4-FFF2-40B4-BE49-F238E27FC236}">
                            <a16:creationId xmlns:a16="http://schemas.microsoft.com/office/drawing/2014/main" id="{5032492F-D03C-B39F-BCBD-AEE2AC3E1D5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475951" y="4999670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963" name="Oval 962">
                        <a:extLst>
                          <a:ext uri="{FF2B5EF4-FFF2-40B4-BE49-F238E27FC236}">
                            <a16:creationId xmlns:a16="http://schemas.microsoft.com/office/drawing/2014/main" id="{C53F0585-97C5-2C31-F707-5009272678EE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572805" y="4998318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970" name="Oval 969">
                        <a:extLst>
                          <a:ext uri="{FF2B5EF4-FFF2-40B4-BE49-F238E27FC236}">
                            <a16:creationId xmlns:a16="http://schemas.microsoft.com/office/drawing/2014/main" id="{A27B5D21-F5AB-5B32-4D3A-D917E221E68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766507" y="4998318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984" name="Oval 983">
                        <a:extLst>
                          <a:ext uri="{FF2B5EF4-FFF2-40B4-BE49-F238E27FC236}">
                            <a16:creationId xmlns:a16="http://schemas.microsoft.com/office/drawing/2014/main" id="{EDF096C6-B733-8587-D58F-A6EBA9A476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669653" y="4998318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985" name="Oval 984">
                        <a:extLst>
                          <a:ext uri="{FF2B5EF4-FFF2-40B4-BE49-F238E27FC236}">
                            <a16:creationId xmlns:a16="http://schemas.microsoft.com/office/drawing/2014/main" id="{BFB995A9-3655-8ED8-2C79-8A06404E13C3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057067" y="4998313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986" name="Oval 985">
                        <a:extLst>
                          <a:ext uri="{FF2B5EF4-FFF2-40B4-BE49-F238E27FC236}">
                            <a16:creationId xmlns:a16="http://schemas.microsoft.com/office/drawing/2014/main" id="{03E9CF7D-259A-92CA-BF17-BAB7F8BA918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63360" y="4998548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996" name="Oval 995">
                        <a:extLst>
                          <a:ext uri="{FF2B5EF4-FFF2-40B4-BE49-F238E27FC236}">
                            <a16:creationId xmlns:a16="http://schemas.microsoft.com/office/drawing/2014/main" id="{78425BE2-D523-3E0B-68D8-B31C8324A65F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960208" y="5002215"/>
                        <a:ext cx="249521" cy="250188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</p:grpSp>
                <p:grpSp>
                  <p:nvGrpSpPr>
                    <p:cNvPr id="462" name="Group 461">
                      <a:extLst>
                        <a:ext uri="{FF2B5EF4-FFF2-40B4-BE49-F238E27FC236}">
                          <a16:creationId xmlns:a16="http://schemas.microsoft.com/office/drawing/2014/main" id="{583FCA09-33D5-D3C2-2285-C90435EF3A65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038131" y="3818714"/>
                      <a:ext cx="813238" cy="1045069"/>
                      <a:chOff x="1077238" y="840737"/>
                      <a:chExt cx="3883223" cy="4990237"/>
                    </a:xfrm>
                  </p:grpSpPr>
                  <p:pic>
                    <p:nvPicPr>
                      <p:cNvPr id="486" name="Google Shape;85;p14">
                        <a:extLst>
                          <a:ext uri="{FF2B5EF4-FFF2-40B4-BE49-F238E27FC236}">
                            <a16:creationId xmlns:a16="http://schemas.microsoft.com/office/drawing/2014/main" id="{48FE7D98-62F2-DCC3-ABCC-FAD732FA1ABC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2264712" y="2797053"/>
                        <a:ext cx="914535" cy="914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90" name="Google Shape;71;p14">
                        <a:extLst>
                          <a:ext uri="{FF2B5EF4-FFF2-40B4-BE49-F238E27FC236}">
                            <a16:creationId xmlns:a16="http://schemas.microsoft.com/office/drawing/2014/main" id="{B84061A2-9570-49DE-327D-6E11135AD8B1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 rotWithShape="1">
                      <a:blip r:embed="rId6">
                        <a:alphaModFix/>
                      </a:blip>
                      <a:srcRect t="20496"/>
                      <a:stretch/>
                    </p:blipFill>
                    <p:spPr>
                      <a:xfrm>
                        <a:off x="4045926" y="840737"/>
                        <a:ext cx="914535" cy="914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65" name="Google Shape;77;p14">
                        <a:extLst>
                          <a:ext uri="{FF2B5EF4-FFF2-40B4-BE49-F238E27FC236}">
                            <a16:creationId xmlns:a16="http://schemas.microsoft.com/office/drawing/2014/main" id="{AE4159D5-772E-6B63-BC2E-96BEC9AF1F3E}"/>
                          </a:ext>
                        </a:extLst>
                      </p:cNvPr>
                      <p:cNvPicPr preferRelativeResize="0">
                        <a:picLocks noChangeAspect="1"/>
                      </p:cNvPicPr>
                      <p:nvPr/>
                    </p:nvPicPr>
                    <p:blipFill>
                      <a:blip r:embed="rId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077238" y="4916434"/>
                        <a:ext cx="914535" cy="9145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>
                            <a:lumMod val="75000"/>
                          </a:schemeClr>
                        </a:solidFill>
                      </a:ln>
                    </p:spPr>
                  </p:pic>
                </p:grpSp>
              </p:grpSp>
            </p:grpSp>
            <p:pic>
              <p:nvPicPr>
                <p:cNvPr id="454" name="Google Shape;84;p14">
                  <a:extLst>
                    <a:ext uri="{FF2B5EF4-FFF2-40B4-BE49-F238E27FC236}">
                      <a16:creationId xmlns:a16="http://schemas.microsoft.com/office/drawing/2014/main" id="{3C269FCC-95AA-22CC-8EF8-C88EB111EE8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078320" y="3621514"/>
                  <a:ext cx="246523" cy="24652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38BB8243-98BF-0CDC-E20E-1D5D8B7D315F}"/>
              </a:ext>
            </a:extLst>
          </p:cNvPr>
          <p:cNvGrpSpPr/>
          <p:nvPr/>
        </p:nvGrpSpPr>
        <p:grpSpPr>
          <a:xfrm>
            <a:off x="61039" y="547699"/>
            <a:ext cx="1980621" cy="2973118"/>
            <a:chOff x="6994289" y="72529"/>
            <a:chExt cx="1980621" cy="2973120"/>
          </a:xfrm>
        </p:grpSpPr>
        <p:sp>
          <p:nvSpPr>
            <p:cNvPr id="1778" name="TextBox 1777">
              <a:extLst>
                <a:ext uri="{FF2B5EF4-FFF2-40B4-BE49-F238E27FC236}">
                  <a16:creationId xmlns:a16="http://schemas.microsoft.com/office/drawing/2014/main" id="{62F2E64D-5968-7382-B1C3-2FCA09AF1C76}"/>
                </a:ext>
              </a:extLst>
            </p:cNvPr>
            <p:cNvSpPr txBox="1"/>
            <p:nvPr/>
          </p:nvSpPr>
          <p:spPr>
            <a:xfrm>
              <a:off x="7273740" y="72529"/>
              <a:ext cx="1686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  <a:latin typeface="Mangal" panose="02040503050203030202" pitchFamily="18" charset="0"/>
                  <a:ea typeface="Grantha Sangam MN" pitchFamily="2" charset="0"/>
                  <a:cs typeface="Mangal" panose="02040503050203030202" pitchFamily="18" charset="0"/>
                </a:rPr>
                <a:t>Forward</a:t>
              </a:r>
              <a:r>
                <a:rPr lang="en-US" sz="1000" dirty="0">
                  <a:solidFill>
                    <a:srgbClr val="FF0000"/>
                  </a:solidFill>
                  <a:latin typeface="Mangal" panose="02040503050203030202" pitchFamily="18" charset="0"/>
                  <a:ea typeface="Grantha Sangam MN" pitchFamily="2" charset="0"/>
                  <a:cs typeface="Mangal" panose="02040503050203030202" pitchFamily="18" charset="0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latin typeface="Mangal" panose="02040503050203030202" pitchFamily="18" charset="0"/>
                  <a:ea typeface="Grantha Sangam MN" pitchFamily="2" charset="0"/>
                  <a:cs typeface="Mangal" panose="02040503050203030202" pitchFamily="18" charset="0"/>
                </a:rPr>
                <a:t>Planning</a:t>
              </a:r>
              <a:endParaRPr lang="en-IL" sz="1200" dirty="0">
                <a:solidFill>
                  <a:srgbClr val="FF0000"/>
                </a:solidFill>
                <a:latin typeface="Mangal" panose="02040503050203030202" pitchFamily="18" charset="0"/>
                <a:ea typeface="Grantha Sangam MN" pitchFamily="2" charset="0"/>
                <a:cs typeface="Mangal" panose="02040503050203030202" pitchFamily="18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689F84D-52AC-2A77-3D14-8B9E6364BB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47316" y="443588"/>
              <a:ext cx="1819130" cy="1250211"/>
              <a:chOff x="3348951" y="3469741"/>
              <a:chExt cx="2709096" cy="186185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520E57-4CB4-885A-CE97-931B23CF2619}"/>
                  </a:ext>
                </a:extLst>
              </p:cNvPr>
              <p:cNvSpPr txBox="1"/>
              <p:nvPr/>
            </p:nvSpPr>
            <p:spPr>
              <a:xfrm>
                <a:off x="3861184" y="3469741"/>
                <a:ext cx="929152" cy="458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15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8CFC05DA-C8EB-CB26-1087-F26258187E07}"/>
                  </a:ext>
                </a:extLst>
              </p:cNvPr>
              <p:cNvGrpSpPr/>
              <p:nvPr/>
            </p:nvGrpSpPr>
            <p:grpSpPr>
              <a:xfrm>
                <a:off x="3590695" y="3575697"/>
                <a:ext cx="2467352" cy="1431264"/>
                <a:chOff x="5803459" y="1776458"/>
                <a:chExt cx="2467352" cy="1431264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ED507109-9594-41D1-515B-4EC9CB1D566D}"/>
                    </a:ext>
                  </a:extLst>
                </p:cNvPr>
                <p:cNvCxnSpPr>
                  <a:cxnSpLocks/>
                  <a:endCxn id="33" idx="0"/>
                </p:cNvCxnSpPr>
                <p:nvPr/>
              </p:nvCxnSpPr>
              <p:spPr>
                <a:xfrm flipH="1">
                  <a:off x="6251426" y="2010279"/>
                  <a:ext cx="450564" cy="363684"/>
                </a:xfrm>
                <a:prstGeom prst="straightConnector1">
                  <a:avLst/>
                </a:prstGeom>
                <a:ln w="38100">
                  <a:solidFill>
                    <a:srgbClr val="FFB9B3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55B6D0BF-32C0-8BFE-80D6-0CD00C1B3073}"/>
                    </a:ext>
                  </a:extLst>
                </p:cNvPr>
                <p:cNvCxnSpPr>
                  <a:cxnSpLocks/>
                  <a:endCxn id="26" idx="0"/>
                </p:cNvCxnSpPr>
                <p:nvPr/>
              </p:nvCxnSpPr>
              <p:spPr>
                <a:xfrm flipH="1">
                  <a:off x="5932825" y="2010279"/>
                  <a:ext cx="769165" cy="932310"/>
                </a:xfrm>
                <a:prstGeom prst="straightConnector1">
                  <a:avLst/>
                </a:prstGeom>
                <a:ln w="38100">
                  <a:solidFill>
                    <a:srgbClr val="FFD9D7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4D5C1797-E061-AAB5-3E01-91E6EF01471E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 flipH="1">
                  <a:off x="6226463" y="2010279"/>
                  <a:ext cx="475526" cy="923314"/>
                </a:xfrm>
                <a:prstGeom prst="straightConnector1">
                  <a:avLst/>
                </a:prstGeom>
                <a:ln w="38100">
                  <a:solidFill>
                    <a:srgbClr val="FFD9D7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0363A6B3-9B5C-2A29-33D0-06E28B557572}"/>
                    </a:ext>
                  </a:extLst>
                </p:cNvPr>
                <p:cNvCxnSpPr>
                  <a:cxnSpLocks/>
                  <a:endCxn id="24" idx="0"/>
                </p:cNvCxnSpPr>
                <p:nvPr/>
              </p:nvCxnSpPr>
              <p:spPr>
                <a:xfrm flipH="1">
                  <a:off x="6520100" y="2010280"/>
                  <a:ext cx="181890" cy="938711"/>
                </a:xfrm>
                <a:prstGeom prst="straightConnector1">
                  <a:avLst/>
                </a:prstGeom>
                <a:ln w="38100">
                  <a:solidFill>
                    <a:srgbClr val="FFD9D7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A0661AB4-1655-D766-525F-9BBE2E1D88DC}"/>
                    </a:ext>
                  </a:extLst>
                </p:cNvPr>
                <p:cNvCxnSpPr>
                  <a:cxnSpLocks/>
                  <a:endCxn id="23" idx="0"/>
                </p:cNvCxnSpPr>
                <p:nvPr/>
              </p:nvCxnSpPr>
              <p:spPr>
                <a:xfrm>
                  <a:off x="6701988" y="2010280"/>
                  <a:ext cx="111750" cy="930079"/>
                </a:xfrm>
                <a:prstGeom prst="straightConnector1">
                  <a:avLst/>
                </a:prstGeom>
                <a:ln w="38100">
                  <a:solidFill>
                    <a:srgbClr val="FFD9D7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8BC9F7D4-B6EE-EB50-9AE2-9BDA77D66F7E}"/>
                    </a:ext>
                  </a:extLst>
                </p:cNvPr>
                <p:cNvCxnSpPr>
                  <a:cxnSpLocks/>
                  <a:endCxn id="22" idx="0"/>
                </p:cNvCxnSpPr>
                <p:nvPr/>
              </p:nvCxnSpPr>
              <p:spPr>
                <a:xfrm>
                  <a:off x="6701988" y="2010280"/>
                  <a:ext cx="405388" cy="922642"/>
                </a:xfrm>
                <a:prstGeom prst="straightConnector1">
                  <a:avLst/>
                </a:prstGeom>
                <a:ln w="38100">
                  <a:solidFill>
                    <a:srgbClr val="FFF9F8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1F0E4075-DCA9-760B-58C0-C0E5732091E6}"/>
                    </a:ext>
                  </a:extLst>
                </p:cNvPr>
                <p:cNvCxnSpPr>
                  <a:cxnSpLocks/>
                  <a:endCxn id="21" idx="0"/>
                </p:cNvCxnSpPr>
                <p:nvPr/>
              </p:nvCxnSpPr>
              <p:spPr>
                <a:xfrm>
                  <a:off x="6701988" y="2010279"/>
                  <a:ext cx="699027" cy="933914"/>
                </a:xfrm>
                <a:prstGeom prst="straightConnector1">
                  <a:avLst/>
                </a:prstGeom>
                <a:ln w="38100">
                  <a:solidFill>
                    <a:srgbClr val="FFF9F8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786DFAF4-B594-24BA-CD90-85AD3EBBBC1F}"/>
                    </a:ext>
                  </a:extLst>
                </p:cNvPr>
                <p:cNvCxnSpPr>
                  <a:cxnSpLocks/>
                  <a:stCxn id="29" idx="2"/>
                  <a:endCxn id="28" idx="0"/>
                </p:cNvCxnSpPr>
                <p:nvPr/>
              </p:nvCxnSpPr>
              <p:spPr>
                <a:xfrm>
                  <a:off x="6677632" y="2035193"/>
                  <a:ext cx="1017020" cy="901591"/>
                </a:xfrm>
                <a:prstGeom prst="straightConnector1">
                  <a:avLst/>
                </a:prstGeom>
                <a:ln w="38100">
                  <a:solidFill>
                    <a:srgbClr val="FFCFCB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D261D17F-EACF-D20F-6C0D-49FCD2F139A6}"/>
                    </a:ext>
                  </a:extLst>
                </p:cNvPr>
                <p:cNvCxnSpPr>
                  <a:cxnSpLocks/>
                  <a:stCxn id="29" idx="2"/>
                  <a:endCxn id="27" idx="0"/>
                </p:cNvCxnSpPr>
                <p:nvPr/>
              </p:nvCxnSpPr>
              <p:spPr>
                <a:xfrm>
                  <a:off x="6677632" y="2035190"/>
                  <a:ext cx="1310658" cy="901590"/>
                </a:xfrm>
                <a:prstGeom prst="straightConnector1">
                  <a:avLst/>
                </a:prstGeom>
                <a:ln w="38100">
                  <a:solidFill>
                    <a:srgbClr val="FFCFCB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542399DC-3166-75EF-BF12-EF1F65130DE5}"/>
                    </a:ext>
                  </a:extLst>
                </p:cNvPr>
                <p:cNvCxnSpPr>
                  <a:cxnSpLocks/>
                  <a:endCxn id="30" idx="0"/>
                </p:cNvCxnSpPr>
                <p:nvPr/>
              </p:nvCxnSpPr>
              <p:spPr>
                <a:xfrm>
                  <a:off x="6701988" y="2010279"/>
                  <a:ext cx="17238" cy="386361"/>
                </a:xfrm>
                <a:prstGeom prst="straightConnector1">
                  <a:avLst/>
                </a:prstGeom>
                <a:ln w="38100">
                  <a:solidFill>
                    <a:srgbClr val="FFB9B3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3371648D-2F0E-6694-CBBF-2660493FE6E8}"/>
                    </a:ext>
                  </a:extLst>
                </p:cNvPr>
                <p:cNvCxnSpPr>
                  <a:cxnSpLocks/>
                  <a:endCxn id="32" idx="1"/>
                </p:cNvCxnSpPr>
                <p:nvPr/>
              </p:nvCxnSpPr>
              <p:spPr>
                <a:xfrm>
                  <a:off x="6701988" y="2010278"/>
                  <a:ext cx="823474" cy="510062"/>
                </a:xfrm>
                <a:prstGeom prst="straightConnector1">
                  <a:avLst/>
                </a:prstGeom>
                <a:ln w="38100">
                  <a:solidFill>
                    <a:srgbClr val="FFA19A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1D3A9BF-54A9-D908-15E0-03D3840D20B6}"/>
                    </a:ext>
                  </a:extLst>
                </p:cNvPr>
                <p:cNvCxnSpPr>
                  <a:cxnSpLocks/>
                  <a:endCxn id="31" idx="1"/>
                </p:cNvCxnSpPr>
                <p:nvPr/>
              </p:nvCxnSpPr>
              <p:spPr>
                <a:xfrm>
                  <a:off x="6701988" y="2010279"/>
                  <a:ext cx="355673" cy="504390"/>
                </a:xfrm>
                <a:prstGeom prst="straightConnector1">
                  <a:avLst/>
                </a:prstGeom>
                <a:ln w="38100">
                  <a:solidFill>
                    <a:srgbClr val="F8EAE9"/>
                  </a:solidFill>
                  <a:headEnd type="none"/>
                  <a:tailEnd type="none" w="sm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9A9288B-24D3-37A1-C3F3-FD28DFDE6EA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803459" y="1776458"/>
                  <a:ext cx="2467352" cy="1431264"/>
                  <a:chOff x="266575" y="3805617"/>
                  <a:chExt cx="1925905" cy="1117183"/>
                </a:xfrm>
              </p:grpSpPr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4BB1CA73-98F7-200B-E212-7792D29ABB4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41515" y="3880665"/>
                    <a:ext cx="550965" cy="911890"/>
                    <a:chOff x="7705980" y="942668"/>
                    <a:chExt cx="2602081" cy="4306640"/>
                  </a:xfrm>
                  <a:solidFill>
                    <a:schemeClr val="tx1"/>
                  </a:solidFill>
                </p:grpSpPr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D5F97D01-2101-6F88-FA37-F0C06C69FF4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9354219" y="3068028"/>
                      <a:ext cx="250997" cy="25099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145DCC8E-E3B2-2516-3C3C-F30E6CC5C0F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0057064" y="4998312"/>
                      <a:ext cx="250997" cy="25099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  <p:sp>
                  <p:nvSpPr>
                    <p:cNvPr id="36" name="Oval 35">
                      <a:extLst>
                        <a:ext uri="{FF2B5EF4-FFF2-40B4-BE49-F238E27FC236}">
                          <a16:creationId xmlns:a16="http://schemas.microsoft.com/office/drawing/2014/main" id="{C828D37D-6FF5-286C-D13F-E09540F3C0C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7705980" y="942668"/>
                      <a:ext cx="250997" cy="250996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L" dirty="0"/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AE8CC696-0F9E-5FD6-8A7E-99265FF68C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266575" y="3805617"/>
                    <a:ext cx="1806359" cy="1117183"/>
                    <a:chOff x="1077232" y="570043"/>
                    <a:chExt cx="8625380" cy="5334587"/>
                  </a:xfrm>
                </p:grpSpPr>
                <p:pic>
                  <p:nvPicPr>
                    <p:cNvPr id="21" name="Google Shape;70;p14">
                      <a:extLst>
                        <a:ext uri="{FF2B5EF4-FFF2-40B4-BE49-F238E27FC236}">
                          <a16:creationId xmlns:a16="http://schemas.microsoft.com/office/drawing/2014/main" id="{987BE5E5-7B0F-8722-3E77-43B70F9E5D02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9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6549408" y="4922408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2" name="Google Shape;73;p14">
                      <a:extLst>
                        <a:ext uri="{FF2B5EF4-FFF2-40B4-BE49-F238E27FC236}">
                          <a16:creationId xmlns:a16="http://schemas.microsoft.com/office/drawing/2014/main" id="{82EF6C17-C180-E800-8438-F1F2FF48BC0E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0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454972" y="4880395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3" name="Google Shape;74;p14">
                      <a:extLst>
                        <a:ext uri="{FF2B5EF4-FFF2-40B4-BE49-F238E27FC236}">
                          <a16:creationId xmlns:a16="http://schemas.microsoft.com/office/drawing/2014/main" id="{D67EA3AE-80F8-9C3C-9195-687101B088D0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1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4360536" y="4908115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4" name="Google Shape;75;p14">
                      <a:extLst>
                        <a:ext uri="{FF2B5EF4-FFF2-40B4-BE49-F238E27FC236}">
                          <a16:creationId xmlns:a16="http://schemas.microsoft.com/office/drawing/2014/main" id="{FCB1BC5A-9C86-79D8-645F-38B1C03955D0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2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3266099" y="4940286"/>
                      <a:ext cx="964336" cy="964344"/>
                    </a:xfrm>
                    <a:prstGeom prst="rect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</p:pic>
                <p:pic>
                  <p:nvPicPr>
                    <p:cNvPr id="25" name="Google Shape;76;p14">
                      <a:extLst>
                        <a:ext uri="{FF2B5EF4-FFF2-40B4-BE49-F238E27FC236}">
                          <a16:creationId xmlns:a16="http://schemas.microsoft.com/office/drawing/2014/main" id="{84C30A19-94D3-2858-DA1A-BA001EEE978F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3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171668" y="4882893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6" name="Google Shape;77;p14">
                      <a:extLst>
                        <a:ext uri="{FF2B5EF4-FFF2-40B4-BE49-F238E27FC236}">
                          <a16:creationId xmlns:a16="http://schemas.microsoft.com/office/drawing/2014/main" id="{348A9C87-2516-DCE7-9D4B-95519B7581DF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7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1077232" y="4916424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7" name="Google Shape;89;p14">
                      <a:extLst>
                        <a:ext uri="{FF2B5EF4-FFF2-40B4-BE49-F238E27FC236}">
                          <a16:creationId xmlns:a16="http://schemas.microsoft.com/office/drawing/2014/main" id="{A192DDC8-51CA-BD66-53C2-9C5CB5D340B1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4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8738276" y="4894782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8" name="Google Shape;90;p14">
                      <a:extLst>
                        <a:ext uri="{FF2B5EF4-FFF2-40B4-BE49-F238E27FC236}">
                          <a16:creationId xmlns:a16="http://schemas.microsoft.com/office/drawing/2014/main" id="{CF72F894-A4CC-E19E-EAFF-3FE60826DF16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>
                    <a:blip r:embed="rId15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7643839" y="4894783"/>
                      <a:ext cx="964336" cy="9985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9" name="Google Shape;71;p14">
                      <a:extLst>
                        <a:ext uri="{FF2B5EF4-FFF2-40B4-BE49-F238E27FC236}">
                          <a16:creationId xmlns:a16="http://schemas.microsoft.com/office/drawing/2014/main" id="{2CCA3F47-5024-745B-6C36-E3A552792F95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 rotWithShape="1">
                    <a:blip r:embed="rId6">
                      <a:alphaModFix/>
                    </a:blip>
                    <a:srcRect t="20496"/>
                    <a:stretch/>
                  </p:blipFill>
                  <p:spPr>
                    <a:xfrm>
                      <a:off x="3853246" y="570043"/>
                      <a:ext cx="964336" cy="964344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solidFill>
                        <a:srgbClr val="FF0000"/>
                      </a:solidFill>
                    </a:ln>
                  </p:spPr>
                </p:pic>
                <p:pic>
                  <p:nvPicPr>
                    <p:cNvPr id="30" name="Google Shape;72;p14">
                      <a:extLst>
                        <a:ext uri="{FF2B5EF4-FFF2-40B4-BE49-F238E27FC236}">
                          <a16:creationId xmlns:a16="http://schemas.microsoft.com/office/drawing/2014/main" id="{3C4F9C25-F770-10B4-6793-557C3A1622D5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6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4008273" y="2881575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1" name="Google Shape;78;p14">
                      <a:extLst>
                        <a:ext uri="{FF2B5EF4-FFF2-40B4-BE49-F238E27FC236}">
                          <a16:creationId xmlns:a16="http://schemas.microsoft.com/office/drawing/2014/main" id="{D1557295-B827-6443-8C16-96499D5E3686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7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5751845" y="2839318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2" name="Google Shape;79;p14">
                      <a:extLst>
                        <a:ext uri="{FF2B5EF4-FFF2-40B4-BE49-F238E27FC236}">
                          <a16:creationId xmlns:a16="http://schemas.microsoft.com/office/drawing/2014/main" id="{655D8DEA-D346-22D6-3002-EAE341136C1A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18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7495411" y="2860449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3" name="Google Shape;85;p14">
                      <a:extLst>
                        <a:ext uri="{FF2B5EF4-FFF2-40B4-BE49-F238E27FC236}">
                          <a16:creationId xmlns:a16="http://schemas.microsoft.com/office/drawing/2014/main" id="{34DCCE92-82CB-E516-7FF4-26C7E0EAB802}"/>
                        </a:ext>
                      </a:extLst>
                    </p:cNvPr>
                    <p:cNvPicPr preferRelativeResize="0">
                      <a:picLocks/>
                    </p:cNvPicPr>
                    <p:nvPr/>
                  </p:nvPicPr>
                  <p:blipFill>
                    <a:blip r:embed="rId5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264707" y="2797055"/>
                      <a:ext cx="964336" cy="96434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BB01D4-2949-0429-D074-C09BA9E2CC6D}"/>
                  </a:ext>
                </a:extLst>
              </p:cNvPr>
              <p:cNvSpPr txBox="1"/>
              <p:nvPr/>
            </p:nvSpPr>
            <p:spPr>
              <a:xfrm>
                <a:off x="3348951" y="4873240"/>
                <a:ext cx="853283" cy="458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100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A8819DF-4529-1DEF-8C9C-D204DDC029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4289" y="1844724"/>
              <a:ext cx="1980621" cy="1200925"/>
              <a:chOff x="6171250" y="3489342"/>
              <a:chExt cx="3044972" cy="1846284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CD572F2-118D-7AC0-9B55-4B8849F0F228}"/>
                  </a:ext>
                </a:extLst>
              </p:cNvPr>
              <p:cNvGrpSpPr/>
              <p:nvPr/>
            </p:nvGrpSpPr>
            <p:grpSpPr>
              <a:xfrm>
                <a:off x="6171250" y="3489342"/>
                <a:ext cx="3044972" cy="1846284"/>
                <a:chOff x="6171250" y="3489342"/>
                <a:chExt cx="3044972" cy="1846284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52F2CA2-C8BA-637E-C675-C9FF8758320E}"/>
                    </a:ext>
                  </a:extLst>
                </p:cNvPr>
                <p:cNvSpPr txBox="1"/>
                <p:nvPr/>
              </p:nvSpPr>
              <p:spPr>
                <a:xfrm>
                  <a:off x="8357725" y="3489342"/>
                  <a:ext cx="858497" cy="473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</a:rPr>
                    <a:t>23</a:t>
                  </a: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A7F89C9-A8EF-0985-EF5D-6E0F4CAC416D}"/>
                    </a:ext>
                  </a:extLst>
                </p:cNvPr>
                <p:cNvGrpSpPr/>
                <p:nvPr/>
              </p:nvGrpSpPr>
              <p:grpSpPr>
                <a:xfrm>
                  <a:off x="6427900" y="3687291"/>
                  <a:ext cx="2616193" cy="1319412"/>
                  <a:chOff x="5572575" y="3540237"/>
                  <a:chExt cx="2616193" cy="1319412"/>
                </a:xfrm>
              </p:grpSpPr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A3898A93-501E-CCEF-76A0-0E53C297BABD}"/>
                      </a:ext>
                    </a:extLst>
                  </p:cNvPr>
                  <p:cNvCxnSpPr>
                    <a:cxnSpLocks/>
                    <a:endCxn id="1832" idx="0"/>
                  </p:cNvCxnSpPr>
                  <p:nvPr/>
                </p:nvCxnSpPr>
                <p:spPr>
                  <a:xfrm flipH="1">
                    <a:off x="5706124" y="3647728"/>
                    <a:ext cx="1692460" cy="938422"/>
                  </a:xfrm>
                  <a:prstGeom prst="straightConnector1">
                    <a:avLst/>
                  </a:prstGeom>
                  <a:ln w="38100">
                    <a:solidFill>
                      <a:srgbClr val="FFC9C5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0E9E23F7-2C2F-BC61-97B7-B3AF7F61AEF9}"/>
                      </a:ext>
                    </a:extLst>
                  </p:cNvPr>
                  <p:cNvCxnSpPr>
                    <a:cxnSpLocks/>
                    <a:endCxn id="1831" idx="0"/>
                  </p:cNvCxnSpPr>
                  <p:nvPr/>
                </p:nvCxnSpPr>
                <p:spPr>
                  <a:xfrm flipH="1">
                    <a:off x="5999761" y="3647728"/>
                    <a:ext cx="1398821" cy="929427"/>
                  </a:xfrm>
                  <a:prstGeom prst="straightConnector1">
                    <a:avLst/>
                  </a:prstGeom>
                  <a:ln w="38100">
                    <a:solidFill>
                      <a:srgbClr val="FFC9C5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Arrow Connector 44">
                    <a:extLst>
                      <a:ext uri="{FF2B5EF4-FFF2-40B4-BE49-F238E27FC236}">
                        <a16:creationId xmlns:a16="http://schemas.microsoft.com/office/drawing/2014/main" id="{A93D0016-2025-7CFF-F266-580203E283CC}"/>
                      </a:ext>
                    </a:extLst>
                  </p:cNvPr>
                  <p:cNvCxnSpPr>
                    <a:cxnSpLocks/>
                    <a:endCxn id="1830" idx="0"/>
                  </p:cNvCxnSpPr>
                  <p:nvPr/>
                </p:nvCxnSpPr>
                <p:spPr>
                  <a:xfrm flipH="1">
                    <a:off x="6293398" y="3647728"/>
                    <a:ext cx="1105184" cy="944822"/>
                  </a:xfrm>
                  <a:prstGeom prst="straightConnector1">
                    <a:avLst/>
                  </a:prstGeom>
                  <a:ln w="38100">
                    <a:solidFill>
                      <a:srgbClr val="FFC9C5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Arrow Connector 56">
                    <a:extLst>
                      <a:ext uri="{FF2B5EF4-FFF2-40B4-BE49-F238E27FC236}">
                        <a16:creationId xmlns:a16="http://schemas.microsoft.com/office/drawing/2014/main" id="{BFB99A12-85C9-0016-953B-D8C852281CC2}"/>
                      </a:ext>
                    </a:extLst>
                  </p:cNvPr>
                  <p:cNvCxnSpPr>
                    <a:cxnSpLocks/>
                    <a:endCxn id="1827" idx="0"/>
                  </p:cNvCxnSpPr>
                  <p:nvPr/>
                </p:nvCxnSpPr>
                <p:spPr>
                  <a:xfrm flipH="1">
                    <a:off x="6587035" y="3647729"/>
                    <a:ext cx="811549" cy="936190"/>
                  </a:xfrm>
                  <a:prstGeom prst="straightConnector1">
                    <a:avLst/>
                  </a:prstGeom>
                  <a:ln w="38100">
                    <a:solidFill>
                      <a:srgbClr val="FFC9C5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4" name="Straight Arrow Connector 1803">
                    <a:extLst>
                      <a:ext uri="{FF2B5EF4-FFF2-40B4-BE49-F238E27FC236}">
                        <a16:creationId xmlns:a16="http://schemas.microsoft.com/office/drawing/2014/main" id="{4D33E223-95A2-2B09-25C6-27AE6C09D20A}"/>
                      </a:ext>
                    </a:extLst>
                  </p:cNvPr>
                  <p:cNvCxnSpPr>
                    <a:cxnSpLocks/>
                    <a:endCxn id="1826" idx="0"/>
                  </p:cNvCxnSpPr>
                  <p:nvPr/>
                </p:nvCxnSpPr>
                <p:spPr>
                  <a:xfrm flipH="1">
                    <a:off x="6880672" y="3647729"/>
                    <a:ext cx="517912" cy="928752"/>
                  </a:xfrm>
                  <a:prstGeom prst="straightConnector1">
                    <a:avLst/>
                  </a:prstGeom>
                  <a:ln w="38100">
                    <a:solidFill>
                      <a:srgbClr val="FFF9F8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5" name="Straight Arrow Connector 1804">
                    <a:extLst>
                      <a:ext uri="{FF2B5EF4-FFF2-40B4-BE49-F238E27FC236}">
                        <a16:creationId xmlns:a16="http://schemas.microsoft.com/office/drawing/2014/main" id="{A6DFD3F3-68A0-0836-D75F-E61353B3CBBF}"/>
                      </a:ext>
                    </a:extLst>
                  </p:cNvPr>
                  <p:cNvCxnSpPr>
                    <a:cxnSpLocks/>
                    <a:endCxn id="1818" idx="0"/>
                  </p:cNvCxnSpPr>
                  <p:nvPr/>
                </p:nvCxnSpPr>
                <p:spPr>
                  <a:xfrm flipH="1">
                    <a:off x="7174308" y="3647729"/>
                    <a:ext cx="224275" cy="940026"/>
                  </a:xfrm>
                  <a:prstGeom prst="straightConnector1">
                    <a:avLst/>
                  </a:prstGeom>
                  <a:ln w="38100">
                    <a:solidFill>
                      <a:srgbClr val="FFF9F8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6" name="Straight Arrow Connector 1805">
                    <a:extLst>
                      <a:ext uri="{FF2B5EF4-FFF2-40B4-BE49-F238E27FC236}">
                        <a16:creationId xmlns:a16="http://schemas.microsoft.com/office/drawing/2014/main" id="{EB51DCA2-0E68-459A-D007-2B059BD13042}"/>
                      </a:ext>
                    </a:extLst>
                  </p:cNvPr>
                  <p:cNvCxnSpPr>
                    <a:cxnSpLocks/>
                    <a:endCxn id="1836" idx="0"/>
                  </p:cNvCxnSpPr>
                  <p:nvPr/>
                </p:nvCxnSpPr>
                <p:spPr>
                  <a:xfrm>
                    <a:off x="7398584" y="3647729"/>
                    <a:ext cx="656635" cy="932615"/>
                  </a:xfrm>
                  <a:prstGeom prst="straightConnector1">
                    <a:avLst/>
                  </a:prstGeom>
                  <a:ln w="38100">
                    <a:solidFill>
                      <a:srgbClr val="FFF4F3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7" name="Straight Arrow Connector 1806">
                    <a:extLst>
                      <a:ext uri="{FF2B5EF4-FFF2-40B4-BE49-F238E27FC236}">
                        <a16:creationId xmlns:a16="http://schemas.microsoft.com/office/drawing/2014/main" id="{5545A73B-A749-489D-1E3A-65AB6B8D8BC9}"/>
                      </a:ext>
                    </a:extLst>
                  </p:cNvPr>
                  <p:cNvCxnSpPr>
                    <a:cxnSpLocks/>
                    <a:endCxn id="1834" idx="3"/>
                  </p:cNvCxnSpPr>
                  <p:nvPr/>
                </p:nvCxnSpPr>
                <p:spPr>
                  <a:xfrm flipH="1">
                    <a:off x="6158273" y="3647729"/>
                    <a:ext cx="1240309" cy="503343"/>
                  </a:xfrm>
                  <a:prstGeom prst="straightConnector1">
                    <a:avLst/>
                  </a:prstGeom>
                  <a:ln w="38100">
                    <a:solidFill>
                      <a:srgbClr val="FF958C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8" name="Straight Arrow Connector 1807">
                    <a:extLst>
                      <a:ext uri="{FF2B5EF4-FFF2-40B4-BE49-F238E27FC236}">
                        <a16:creationId xmlns:a16="http://schemas.microsoft.com/office/drawing/2014/main" id="{B4A81CB1-F019-371F-DE9A-0E7E91D89691}"/>
                      </a:ext>
                    </a:extLst>
                  </p:cNvPr>
                  <p:cNvCxnSpPr>
                    <a:cxnSpLocks/>
                    <a:endCxn id="1823" idx="0"/>
                  </p:cNvCxnSpPr>
                  <p:nvPr/>
                </p:nvCxnSpPr>
                <p:spPr>
                  <a:xfrm flipH="1">
                    <a:off x="6492523" y="3647729"/>
                    <a:ext cx="906059" cy="392471"/>
                  </a:xfrm>
                  <a:prstGeom prst="straightConnector1">
                    <a:avLst/>
                  </a:prstGeom>
                  <a:ln w="38100">
                    <a:solidFill>
                      <a:srgbClr val="FF958C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9" name="Straight Arrow Connector 1808">
                    <a:extLst>
                      <a:ext uri="{FF2B5EF4-FFF2-40B4-BE49-F238E27FC236}">
                        <a16:creationId xmlns:a16="http://schemas.microsoft.com/office/drawing/2014/main" id="{114C28E2-90A1-58C2-869F-DF77A183F068}"/>
                      </a:ext>
                    </a:extLst>
                  </p:cNvPr>
                  <p:cNvCxnSpPr>
                    <a:cxnSpLocks/>
                    <a:endCxn id="1835" idx="0"/>
                  </p:cNvCxnSpPr>
                  <p:nvPr/>
                </p:nvCxnSpPr>
                <p:spPr>
                  <a:xfrm>
                    <a:off x="7398584" y="3647729"/>
                    <a:ext cx="497337" cy="375466"/>
                  </a:xfrm>
                  <a:prstGeom prst="straightConnector1">
                    <a:avLst/>
                  </a:prstGeom>
                  <a:ln w="38100">
                    <a:solidFill>
                      <a:srgbClr val="FFF4F3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0" name="Straight Arrow Connector 1809">
                    <a:extLst>
                      <a:ext uri="{FF2B5EF4-FFF2-40B4-BE49-F238E27FC236}">
                        <a16:creationId xmlns:a16="http://schemas.microsoft.com/office/drawing/2014/main" id="{DA776BD7-D2A5-09CA-A23F-61D5B50436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057710" y="3647729"/>
                    <a:ext cx="340873" cy="445987"/>
                  </a:xfrm>
                  <a:prstGeom prst="straightConnector1">
                    <a:avLst/>
                  </a:prstGeom>
                  <a:ln w="38100">
                    <a:solidFill>
                      <a:srgbClr val="FFF4F3"/>
                    </a:solidFill>
                    <a:headEnd type="none"/>
                    <a:tailEnd type="none" w="sm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811" name="Group 1810">
                    <a:extLst>
                      <a:ext uri="{FF2B5EF4-FFF2-40B4-BE49-F238E27FC236}">
                        <a16:creationId xmlns:a16="http://schemas.microsoft.com/office/drawing/2014/main" id="{CC6EF882-4410-CAC5-B8A0-50887AC5C3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5572575" y="3540237"/>
                    <a:ext cx="2616193" cy="1319412"/>
                    <a:chOff x="2473881" y="3900905"/>
                    <a:chExt cx="2042085" cy="1029875"/>
                  </a:xfrm>
                </p:grpSpPr>
                <p:grpSp>
                  <p:nvGrpSpPr>
                    <p:cNvPr id="1812" name="Group 1811">
                      <a:extLst>
                        <a:ext uri="{FF2B5EF4-FFF2-40B4-BE49-F238E27FC236}">
                          <a16:creationId xmlns:a16="http://schemas.microsoft.com/office/drawing/2014/main" id="{8A96BE5F-FF26-2BFA-3641-738E91B56D78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3132750" y="3900905"/>
                      <a:ext cx="1027231" cy="914433"/>
                      <a:chOff x="4367243" y="942668"/>
                      <a:chExt cx="4851382" cy="4318653"/>
                    </a:xfrm>
                    <a:solidFill>
                      <a:schemeClr val="tx1"/>
                    </a:solidFill>
                  </p:grpSpPr>
                  <p:sp>
                    <p:nvSpPr>
                      <p:cNvPr id="1837" name="Oval 1836">
                        <a:extLst>
                          <a:ext uri="{FF2B5EF4-FFF2-40B4-BE49-F238E27FC236}">
                            <a16:creationId xmlns:a16="http://schemas.microsoft.com/office/drawing/2014/main" id="{0A498B45-9B4A-AF48-6B7E-BE26A5E56381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626933" y="3070642"/>
                        <a:ext cx="258416" cy="259113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1838" name="Oval 1837">
                        <a:extLst>
                          <a:ext uri="{FF2B5EF4-FFF2-40B4-BE49-F238E27FC236}">
                            <a16:creationId xmlns:a16="http://schemas.microsoft.com/office/drawing/2014/main" id="{C0701AAF-A559-73DA-6927-CAEDB64A6D4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7863359" y="4998544"/>
                        <a:ext cx="258416" cy="259113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1839" name="Oval 1838">
                        <a:extLst>
                          <a:ext uri="{FF2B5EF4-FFF2-40B4-BE49-F238E27FC236}">
                            <a16:creationId xmlns:a16="http://schemas.microsoft.com/office/drawing/2014/main" id="{295F672E-9CF2-BC4D-F13E-39A561AD6AE8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8960209" y="5002208"/>
                        <a:ext cx="258416" cy="259113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  <p:sp>
                    <p:nvSpPr>
                      <p:cNvPr id="1840" name="Oval 1839">
                        <a:extLst>
                          <a:ext uri="{FF2B5EF4-FFF2-40B4-BE49-F238E27FC236}">
                            <a16:creationId xmlns:a16="http://schemas.microsoft.com/office/drawing/2014/main" id="{104E0636-55E7-C9FA-1008-A43C6AABF3DC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367243" y="942668"/>
                        <a:ext cx="258422" cy="259113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L" dirty="0"/>
                      </a:p>
                    </p:txBody>
                  </p:sp>
                </p:grpSp>
                <p:grpSp>
                  <p:nvGrpSpPr>
                    <p:cNvPr id="1817" name="Group 1816">
                      <a:extLst>
                        <a:ext uri="{FF2B5EF4-FFF2-40B4-BE49-F238E27FC236}">
                          <a16:creationId xmlns:a16="http://schemas.microsoft.com/office/drawing/2014/main" id="{1B8EBAF9-0C68-B9F8-AD37-B0368BA9D2BF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2473881" y="4273453"/>
                      <a:ext cx="2042085" cy="657327"/>
                      <a:chOff x="1077238" y="2797044"/>
                      <a:chExt cx="9751005" cy="3138755"/>
                    </a:xfrm>
                  </p:grpSpPr>
                  <p:pic>
                    <p:nvPicPr>
                      <p:cNvPr id="1818" name="Google Shape;70;p14">
                        <a:extLst>
                          <a:ext uri="{FF2B5EF4-FFF2-40B4-BE49-F238E27FC236}">
                            <a16:creationId xmlns:a16="http://schemas.microsoft.com/office/drawing/2014/main" id="{48C0B854-AA0C-BE74-F763-2867EB35ED6A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9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6549412" y="4922402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23" name="Google Shape;72;p14">
                        <a:extLst>
                          <a:ext uri="{FF2B5EF4-FFF2-40B4-BE49-F238E27FC236}">
                            <a16:creationId xmlns:a16="http://schemas.microsoft.com/office/drawing/2014/main" id="{B7B5F81B-CA1E-59F9-B01B-3FD5387E1F0F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16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008283" y="2881569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26" name="Google Shape;73;p14">
                        <a:extLst>
                          <a:ext uri="{FF2B5EF4-FFF2-40B4-BE49-F238E27FC236}">
                            <a16:creationId xmlns:a16="http://schemas.microsoft.com/office/drawing/2014/main" id="{83676B18-2F02-2C6B-2E0A-1F53E2C3C71E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10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5454982" y="4880383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27" name="Google Shape;74;p14">
                        <a:extLst>
                          <a:ext uri="{FF2B5EF4-FFF2-40B4-BE49-F238E27FC236}">
                            <a16:creationId xmlns:a16="http://schemas.microsoft.com/office/drawing/2014/main" id="{3E8A0E4C-F74F-47F5-3547-990ECFD49692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11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4360546" y="4908105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30" name="Google Shape;75;p14">
                        <a:extLst>
                          <a:ext uri="{FF2B5EF4-FFF2-40B4-BE49-F238E27FC236}">
                            <a16:creationId xmlns:a16="http://schemas.microsoft.com/office/drawing/2014/main" id="{40596006-ACCC-A39A-157E-50486A9E6130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12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3266110" y="4940274"/>
                        <a:ext cx="995523" cy="995525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</p:pic>
                  <p:pic>
                    <p:nvPicPr>
                      <p:cNvPr id="1831" name="Google Shape;76;p14">
                        <a:extLst>
                          <a:ext uri="{FF2B5EF4-FFF2-40B4-BE49-F238E27FC236}">
                            <a16:creationId xmlns:a16="http://schemas.microsoft.com/office/drawing/2014/main" id="{CE581ED0-B27E-31A9-6217-EC953AD7BB25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13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2171674" y="4882893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32" name="Google Shape;77;p14">
                        <a:extLst>
                          <a:ext uri="{FF2B5EF4-FFF2-40B4-BE49-F238E27FC236}">
                            <a16:creationId xmlns:a16="http://schemas.microsoft.com/office/drawing/2014/main" id="{8C256AFA-8FE9-49F2-2AD3-F78EDC488243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1077238" y="4916420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33" name="Google Shape;78;p14">
                        <a:extLst>
                          <a:ext uri="{FF2B5EF4-FFF2-40B4-BE49-F238E27FC236}">
                            <a16:creationId xmlns:a16="http://schemas.microsoft.com/office/drawing/2014/main" id="{57D31C1E-AAE9-73D3-0167-A31EABBED6FD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17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5751846" y="2839304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34" name="Google Shape;85;p14">
                        <a:extLst>
                          <a:ext uri="{FF2B5EF4-FFF2-40B4-BE49-F238E27FC236}">
                            <a16:creationId xmlns:a16="http://schemas.microsoft.com/office/drawing/2014/main" id="{785E3028-060B-0871-596C-0D4411AE4963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5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2264713" y="2797044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35" name="Google Shape;98;p14">
                        <a:extLst>
                          <a:ext uri="{FF2B5EF4-FFF2-40B4-BE49-F238E27FC236}">
                            <a16:creationId xmlns:a16="http://schemas.microsoft.com/office/drawing/2014/main" id="{B91547A6-7652-7F84-0EFA-EC2567D0AC47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19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9238991" y="2818188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1836" name="Google Shape;99;p14">
                        <a:extLst>
                          <a:ext uri="{FF2B5EF4-FFF2-40B4-BE49-F238E27FC236}">
                            <a16:creationId xmlns:a16="http://schemas.microsoft.com/office/drawing/2014/main" id="{20039F74-9992-B414-0787-D51B2CAF7B2A}"/>
                          </a:ext>
                        </a:extLst>
                      </p:cNvPr>
                      <p:cNvPicPr preferRelativeResize="0">
                        <a:picLocks/>
                      </p:cNvPicPr>
                      <p:nvPr/>
                    </p:nvPicPr>
                    <p:blipFill>
                      <a:blip r:embed="rId20">
                        <a:alphaModFix/>
                      </a:blip>
                      <a:stretch>
                        <a:fillRect/>
                      </a:stretch>
                    </p:blipFill>
                    <p:spPr>
                      <a:xfrm>
                        <a:off x="9832720" y="4894783"/>
                        <a:ext cx="995523" cy="99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</p:grp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75BE886-9878-AACB-65F9-3891F5624357}"/>
                    </a:ext>
                  </a:extLst>
                </p:cNvPr>
                <p:cNvSpPr txBox="1"/>
                <p:nvPr/>
              </p:nvSpPr>
              <p:spPr>
                <a:xfrm>
                  <a:off x="6171250" y="4862454"/>
                  <a:ext cx="740897" cy="4731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B050"/>
                      </a:solidFill>
                    </a:rPr>
                    <a:t>100</a:t>
                  </a:r>
                </a:p>
              </p:txBody>
            </p:sp>
          </p:grpSp>
          <p:pic>
            <p:nvPicPr>
              <p:cNvPr id="39" name="Google Shape;84;p14">
                <a:extLst>
                  <a:ext uri="{FF2B5EF4-FFF2-40B4-BE49-F238E27FC236}">
                    <a16:creationId xmlns:a16="http://schemas.microsoft.com/office/drawing/2014/main" id="{68E320E6-F0CC-640A-6538-D0AF8CF93D4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120357" y="3578888"/>
                <a:ext cx="267099" cy="267099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rgbClr val="FF0000"/>
                </a:solidFill>
              </a:ln>
            </p:spPr>
          </p:pic>
        </p:grpSp>
      </p:grpSp>
      <p:grpSp>
        <p:nvGrpSpPr>
          <p:cNvPr id="1854" name="Group 1853">
            <a:extLst>
              <a:ext uri="{FF2B5EF4-FFF2-40B4-BE49-F238E27FC236}">
                <a16:creationId xmlns:a16="http://schemas.microsoft.com/office/drawing/2014/main" id="{0E51F4FA-EDA0-4B26-1E1B-A2B2AFAAA97C}"/>
              </a:ext>
            </a:extLst>
          </p:cNvPr>
          <p:cNvGrpSpPr/>
          <p:nvPr/>
        </p:nvGrpSpPr>
        <p:grpSpPr>
          <a:xfrm>
            <a:off x="2290933" y="851786"/>
            <a:ext cx="4555155" cy="3004510"/>
            <a:chOff x="2296321" y="473931"/>
            <a:chExt cx="4555154" cy="300451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74EF00-9C1F-FE71-5A2C-46795FF546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96321" y="597026"/>
              <a:ext cx="4555154" cy="2881417"/>
              <a:chOff x="538865" y="433615"/>
              <a:chExt cx="3996000" cy="2527719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09AB3E0-ADC7-2EF8-7F4B-6D49984FA9CC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21"/>
              <a:srcRect t="25983" r="2368" b="35970"/>
              <a:stretch/>
            </p:blipFill>
            <p:spPr>
              <a:xfrm flipH="1">
                <a:off x="1275200" y="2656341"/>
                <a:ext cx="2520000" cy="900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4F53279-FEFB-920E-9956-5CC4FBED32AE}"/>
                  </a:ext>
                </a:extLst>
              </p:cNvPr>
              <p:cNvSpPr txBox="1"/>
              <p:nvPr/>
            </p:nvSpPr>
            <p:spPr>
              <a:xfrm>
                <a:off x="1182726" y="2713044"/>
                <a:ext cx="97983" cy="21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1000" dirty="0"/>
                  <a:t>0</a:t>
                </a:r>
                <a:endParaRPr lang="en-IL" sz="1100" dirty="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62E038B-6126-4E93-FAEC-6F5FDFCD3C03}"/>
                  </a:ext>
                </a:extLst>
              </p:cNvPr>
              <p:cNvSpPr txBox="1"/>
              <p:nvPr/>
            </p:nvSpPr>
            <p:spPr>
              <a:xfrm>
                <a:off x="3704031" y="2726996"/>
                <a:ext cx="123462" cy="21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L" sz="1000" dirty="0"/>
                  <a:t>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5A55FA7-4C4F-33C1-AEB6-0BB93D3DD8EA}"/>
                  </a:ext>
                </a:extLst>
              </p:cNvPr>
              <p:cNvSpPr txBox="1"/>
              <p:nvPr/>
            </p:nvSpPr>
            <p:spPr>
              <a:xfrm>
                <a:off x="1835138" y="2745337"/>
                <a:ext cx="1670117" cy="21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state transition </a:t>
                </a:r>
                <a:r>
                  <a:rPr lang="en-IL" sz="1000" dirty="0"/>
                  <a:t>probability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1826272-1025-1F87-3261-3A71F1E0359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8865" y="433615"/>
                <a:ext cx="3996000" cy="2044967"/>
                <a:chOff x="1077238" y="829268"/>
                <a:chExt cx="9461326" cy="4841892"/>
              </a:xfrm>
            </p:grpSpPr>
            <p:pic>
              <p:nvPicPr>
                <p:cNvPr id="52" name="Google Shape;70;p14">
                  <a:extLst>
                    <a:ext uri="{FF2B5EF4-FFF2-40B4-BE49-F238E27FC236}">
                      <a16:creationId xmlns:a16="http://schemas.microsoft.com/office/drawing/2014/main" id="{E0CE0007-5428-86F7-1DB7-FA671118BE45}"/>
                    </a:ext>
                  </a:extLst>
                </p:cNvPr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6549417" y="4922416"/>
                  <a:ext cx="705844" cy="7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" name="Google Shape;71;p14">
                  <a:extLst>
                    <a:ext uri="{FF2B5EF4-FFF2-40B4-BE49-F238E27FC236}">
                      <a16:creationId xmlns:a16="http://schemas.microsoft.com/office/drawing/2014/main" id="{6EFEC106-4B11-DC76-0D5C-D658E785CEB9}"/>
                    </a:ext>
                  </a:extLst>
                </p:cNvPr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t="20496"/>
                <a:stretch/>
              </p:blipFill>
              <p:spPr>
                <a:xfrm>
                  <a:off x="4045921" y="840737"/>
                  <a:ext cx="705847" cy="5952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" name="Google Shape;72;p14">
                  <a:extLst>
                    <a:ext uri="{FF2B5EF4-FFF2-40B4-BE49-F238E27FC236}">
                      <a16:creationId xmlns:a16="http://schemas.microsoft.com/office/drawing/2014/main" id="{B503B63C-6149-0E51-7129-DA473C90B2D5}"/>
                    </a:ext>
                  </a:extLst>
                </p:cNvPr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4008281" y="2881577"/>
                  <a:ext cx="705845" cy="7305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5" name="Google Shape;73;p14">
                  <a:extLst>
                    <a:ext uri="{FF2B5EF4-FFF2-40B4-BE49-F238E27FC236}">
                      <a16:creationId xmlns:a16="http://schemas.microsoft.com/office/drawing/2014/main" id="{2E3F1018-FB6F-58DF-1348-51E1A48DEE52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5454981" y="4880401"/>
                  <a:ext cx="705844" cy="7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6" name="Google Shape;74;p14">
                  <a:extLst>
                    <a:ext uri="{FF2B5EF4-FFF2-40B4-BE49-F238E27FC236}">
                      <a16:creationId xmlns:a16="http://schemas.microsoft.com/office/drawing/2014/main" id="{59363122-2F7B-0A9B-1D0A-3128FD7870DB}"/>
                    </a:ext>
                  </a:extLst>
                </p:cNvPr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4360545" y="4908120"/>
                  <a:ext cx="705844" cy="7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" name="Google Shape;75;p14">
                  <a:extLst>
                    <a:ext uri="{FF2B5EF4-FFF2-40B4-BE49-F238E27FC236}">
                      <a16:creationId xmlns:a16="http://schemas.microsoft.com/office/drawing/2014/main" id="{2C7BDBBC-71CC-62D8-D1DE-12325F638A2C}"/>
                    </a:ext>
                  </a:extLst>
                </p:cNvPr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3266110" y="4940292"/>
                  <a:ext cx="705844" cy="730868"/>
                </a:xfrm>
                <a:prstGeom prst="rect">
                  <a:avLst/>
                </a:prstGeom>
                <a:noFill/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</p:pic>
            <p:pic>
              <p:nvPicPr>
                <p:cNvPr id="59" name="Google Shape;76;p14">
                  <a:extLst>
                    <a:ext uri="{FF2B5EF4-FFF2-40B4-BE49-F238E27FC236}">
                      <a16:creationId xmlns:a16="http://schemas.microsoft.com/office/drawing/2014/main" id="{E3ADAB42-0C77-9BB4-CDF3-C732DB7E0C24}"/>
                    </a:ext>
                  </a:extLst>
                </p:cNvPr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171674" y="4882901"/>
                  <a:ext cx="705844" cy="7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" name="Google Shape;77;p14">
                  <a:extLst>
                    <a:ext uri="{FF2B5EF4-FFF2-40B4-BE49-F238E27FC236}">
                      <a16:creationId xmlns:a16="http://schemas.microsoft.com/office/drawing/2014/main" id="{D11E133A-E011-F62C-7628-8A2D654F7E90}"/>
                    </a:ext>
                  </a:extLst>
                </p:cNvPr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077238" y="4916433"/>
                  <a:ext cx="705845" cy="7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" name="Google Shape;78;p14">
                  <a:extLst>
                    <a:ext uri="{FF2B5EF4-FFF2-40B4-BE49-F238E27FC236}">
                      <a16:creationId xmlns:a16="http://schemas.microsoft.com/office/drawing/2014/main" id="{224B7B56-FD63-D5B2-1AB7-52C0F0FCB318}"/>
                    </a:ext>
                  </a:extLst>
                </p:cNvPr>
                <p:cNvPicPr preferRelativeResize="0"/>
                <p:nvPr/>
              </p:nvPicPr>
              <p:blipFill>
                <a:blip r:embed="rId17">
                  <a:alphaModFix/>
                </a:blip>
                <a:stretch>
                  <a:fillRect/>
                </a:stretch>
              </p:blipFill>
              <p:spPr>
                <a:xfrm>
                  <a:off x="5751850" y="2839317"/>
                  <a:ext cx="705845" cy="7305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" name="Google Shape;79;p14">
                  <a:extLst>
                    <a:ext uri="{FF2B5EF4-FFF2-40B4-BE49-F238E27FC236}">
                      <a16:creationId xmlns:a16="http://schemas.microsoft.com/office/drawing/2014/main" id="{64F5239B-8920-0431-ED47-277A3D1115AF}"/>
                    </a:ext>
                  </a:extLst>
                </p:cNvPr>
                <p:cNvPicPr preferRelativeResize="0"/>
                <p:nvPr/>
              </p:nvPicPr>
              <p:blipFill>
                <a:blip r:embed="rId18">
                  <a:alphaModFix/>
                </a:blip>
                <a:stretch>
                  <a:fillRect/>
                </a:stretch>
              </p:blipFill>
              <p:spPr>
                <a:xfrm>
                  <a:off x="7495419" y="2860448"/>
                  <a:ext cx="705845" cy="7305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3" name="Google Shape;84;p14">
                  <a:extLst>
                    <a:ext uri="{FF2B5EF4-FFF2-40B4-BE49-F238E27FC236}">
                      <a16:creationId xmlns:a16="http://schemas.microsoft.com/office/drawing/2014/main" id="{B451D756-30BE-D1F6-FFB4-0391BB19EA4D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7608340" y="829268"/>
                  <a:ext cx="555282" cy="5348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2" name="Google Shape;85;p14">
                  <a:extLst>
                    <a:ext uri="{FF2B5EF4-FFF2-40B4-BE49-F238E27FC236}">
                      <a16:creationId xmlns:a16="http://schemas.microsoft.com/office/drawing/2014/main" id="{CFB9C567-D475-18CE-0B9C-5E68F9198B54}"/>
                    </a:ext>
                  </a:extLst>
                </p:cNvPr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264712" y="2797055"/>
                  <a:ext cx="705845" cy="7305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3" name="Google Shape;89;p14">
                  <a:extLst>
                    <a:ext uri="{FF2B5EF4-FFF2-40B4-BE49-F238E27FC236}">
                      <a16:creationId xmlns:a16="http://schemas.microsoft.com/office/drawing/2014/main" id="{4BB03484-0DBF-1556-9053-637B3D8B939D}"/>
                    </a:ext>
                  </a:extLst>
                </p:cNvPr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8738289" y="4894792"/>
                  <a:ext cx="705844" cy="7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4" name="Google Shape;90;p14">
                  <a:extLst>
                    <a:ext uri="{FF2B5EF4-FFF2-40B4-BE49-F238E27FC236}">
                      <a16:creationId xmlns:a16="http://schemas.microsoft.com/office/drawing/2014/main" id="{9E5A0A4C-E8EA-A104-693C-E11F148CBB62}"/>
                    </a:ext>
                  </a:extLst>
                </p:cNvPr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7643853" y="4894792"/>
                  <a:ext cx="705844" cy="7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5" name="Google Shape;98;p14">
                  <a:extLst>
                    <a:ext uri="{FF2B5EF4-FFF2-40B4-BE49-F238E27FC236}">
                      <a16:creationId xmlns:a16="http://schemas.microsoft.com/office/drawing/2014/main" id="{711DCBA4-61F4-3212-FF14-F6D5B50F5E9D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19">
                  <a:alphaModFix/>
                </a:blip>
                <a:stretch>
                  <a:fillRect/>
                </a:stretch>
              </p:blipFill>
              <p:spPr>
                <a:xfrm>
                  <a:off x="9238989" y="2818187"/>
                  <a:ext cx="706681" cy="7314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6" name="Google Shape;99;p14">
                  <a:extLst>
                    <a:ext uri="{FF2B5EF4-FFF2-40B4-BE49-F238E27FC236}">
                      <a16:creationId xmlns:a16="http://schemas.microsoft.com/office/drawing/2014/main" id="{3DD3C65D-E8B1-3608-B4FB-04921DC9B86E}"/>
                    </a:ext>
                  </a:extLst>
                </p:cNvPr>
                <p:cNvPicPr preferRelativeResize="0"/>
                <p:nvPr/>
              </p:nvPicPr>
              <p:blipFill>
                <a:blip r:embed="rId20">
                  <a:alphaModFix/>
                </a:blip>
                <a:stretch>
                  <a:fillRect/>
                </a:stretch>
              </p:blipFill>
              <p:spPr>
                <a:xfrm>
                  <a:off x="9832719" y="4894791"/>
                  <a:ext cx="705845" cy="7308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797" name="Straight Arrow Connector 1796">
                  <a:extLst>
                    <a:ext uri="{FF2B5EF4-FFF2-40B4-BE49-F238E27FC236}">
                      <a16:creationId xmlns:a16="http://schemas.microsoft.com/office/drawing/2014/main" id="{6E8C37C2-18D3-7869-E744-18BAA9802755}"/>
                    </a:ext>
                  </a:extLst>
                </p:cNvPr>
                <p:cNvCxnSpPr>
                  <a:cxnSpLocks/>
                  <a:stCxn id="1792" idx="2"/>
                  <a:endCxn id="60" idx="0"/>
                </p:cNvCxnSpPr>
                <p:nvPr/>
              </p:nvCxnSpPr>
              <p:spPr>
                <a:xfrm flipH="1">
                  <a:off x="1430160" y="3527602"/>
                  <a:ext cx="1187474" cy="1388831"/>
                </a:xfrm>
                <a:prstGeom prst="straightConnector1">
                  <a:avLst/>
                </a:prstGeom>
                <a:ln w="28575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8" name="Straight Arrow Connector 1797">
                  <a:extLst>
                    <a:ext uri="{FF2B5EF4-FFF2-40B4-BE49-F238E27FC236}">
                      <a16:creationId xmlns:a16="http://schemas.microsoft.com/office/drawing/2014/main" id="{95C1DCD7-3A73-6186-EEC5-385552FCC5D6}"/>
                    </a:ext>
                  </a:extLst>
                </p:cNvPr>
                <p:cNvCxnSpPr>
                  <a:cxnSpLocks/>
                  <a:stCxn id="1792" idx="2"/>
                  <a:endCxn id="59" idx="0"/>
                </p:cNvCxnSpPr>
                <p:nvPr/>
              </p:nvCxnSpPr>
              <p:spPr>
                <a:xfrm flipH="1">
                  <a:off x="2524596" y="3527602"/>
                  <a:ext cx="93039" cy="1355299"/>
                </a:xfrm>
                <a:prstGeom prst="straightConnector1">
                  <a:avLst/>
                </a:prstGeom>
                <a:ln w="28575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9" name="Straight Arrow Connector 1798">
                  <a:extLst>
                    <a:ext uri="{FF2B5EF4-FFF2-40B4-BE49-F238E27FC236}">
                      <a16:creationId xmlns:a16="http://schemas.microsoft.com/office/drawing/2014/main" id="{2B992838-BDE0-17EF-D5CB-0CCD21F86317}"/>
                    </a:ext>
                  </a:extLst>
                </p:cNvPr>
                <p:cNvCxnSpPr>
                  <a:cxnSpLocks/>
                  <a:stCxn id="54" idx="2"/>
                  <a:endCxn id="58" idx="0"/>
                </p:cNvCxnSpPr>
                <p:nvPr/>
              </p:nvCxnSpPr>
              <p:spPr>
                <a:xfrm flipH="1">
                  <a:off x="3619032" y="3612125"/>
                  <a:ext cx="742172" cy="1328168"/>
                </a:xfrm>
                <a:prstGeom prst="straightConnector1">
                  <a:avLst/>
                </a:prstGeom>
                <a:ln w="28575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0" name="Straight Arrow Connector 1799">
                  <a:extLst>
                    <a:ext uri="{FF2B5EF4-FFF2-40B4-BE49-F238E27FC236}">
                      <a16:creationId xmlns:a16="http://schemas.microsoft.com/office/drawing/2014/main" id="{586A0A6A-4ADE-2607-A1DD-ED0A7672A6DD}"/>
                    </a:ext>
                  </a:extLst>
                </p:cNvPr>
                <p:cNvCxnSpPr>
                  <a:cxnSpLocks/>
                  <a:stCxn id="54" idx="2"/>
                  <a:endCxn id="56" idx="0"/>
                </p:cNvCxnSpPr>
                <p:nvPr/>
              </p:nvCxnSpPr>
              <p:spPr>
                <a:xfrm>
                  <a:off x="4361204" y="3612125"/>
                  <a:ext cx="352264" cy="1295995"/>
                </a:xfrm>
                <a:prstGeom prst="straightConnector1">
                  <a:avLst/>
                </a:prstGeom>
                <a:ln w="28575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1" name="Straight Arrow Connector 1800">
                  <a:extLst>
                    <a:ext uri="{FF2B5EF4-FFF2-40B4-BE49-F238E27FC236}">
                      <a16:creationId xmlns:a16="http://schemas.microsoft.com/office/drawing/2014/main" id="{4C21F553-0661-64AD-1F12-D8C2036ED7FF}"/>
                    </a:ext>
                  </a:extLst>
                </p:cNvPr>
                <p:cNvCxnSpPr>
                  <a:cxnSpLocks/>
                  <a:stCxn id="61" idx="2"/>
                  <a:endCxn id="55" idx="0"/>
                </p:cNvCxnSpPr>
                <p:nvPr/>
              </p:nvCxnSpPr>
              <p:spPr>
                <a:xfrm flipH="1">
                  <a:off x="5807903" y="3569866"/>
                  <a:ext cx="296869" cy="1310535"/>
                </a:xfrm>
                <a:prstGeom prst="straightConnector1">
                  <a:avLst/>
                </a:prstGeom>
                <a:ln w="28575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2" name="Straight Arrow Connector 1801">
                  <a:extLst>
                    <a:ext uri="{FF2B5EF4-FFF2-40B4-BE49-F238E27FC236}">
                      <a16:creationId xmlns:a16="http://schemas.microsoft.com/office/drawing/2014/main" id="{F87701F7-1B0C-F93E-4BA4-ACE7600B354E}"/>
                    </a:ext>
                  </a:extLst>
                </p:cNvPr>
                <p:cNvCxnSpPr>
                  <a:cxnSpLocks/>
                  <a:stCxn id="61" idx="2"/>
                  <a:endCxn id="52" idx="0"/>
                </p:cNvCxnSpPr>
                <p:nvPr/>
              </p:nvCxnSpPr>
              <p:spPr>
                <a:xfrm>
                  <a:off x="6104773" y="3569866"/>
                  <a:ext cx="797567" cy="1352550"/>
                </a:xfrm>
                <a:prstGeom prst="straightConnector1">
                  <a:avLst/>
                </a:prstGeom>
                <a:ln w="28575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3" name="Straight Arrow Connector 1802">
                  <a:extLst>
                    <a:ext uri="{FF2B5EF4-FFF2-40B4-BE49-F238E27FC236}">
                      <a16:creationId xmlns:a16="http://schemas.microsoft.com/office/drawing/2014/main" id="{A902AA8C-7D36-FC25-1279-D1C2187E9342}"/>
                    </a:ext>
                  </a:extLst>
                </p:cNvPr>
                <p:cNvCxnSpPr>
                  <a:cxnSpLocks/>
                  <a:stCxn id="62" idx="2"/>
                  <a:endCxn id="1794" idx="0"/>
                </p:cNvCxnSpPr>
                <p:nvPr/>
              </p:nvCxnSpPr>
              <p:spPr>
                <a:xfrm>
                  <a:off x="7848342" y="3590995"/>
                  <a:ext cx="148433" cy="1303797"/>
                </a:xfrm>
                <a:prstGeom prst="straightConnector1">
                  <a:avLst/>
                </a:prstGeom>
                <a:ln w="28575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3" name="Straight Arrow Connector 1812">
                  <a:extLst>
                    <a:ext uri="{FF2B5EF4-FFF2-40B4-BE49-F238E27FC236}">
                      <a16:creationId xmlns:a16="http://schemas.microsoft.com/office/drawing/2014/main" id="{63E5BA1D-B299-A024-FC16-750ABC4D09CE}"/>
                    </a:ext>
                  </a:extLst>
                </p:cNvPr>
                <p:cNvCxnSpPr>
                  <a:cxnSpLocks/>
                  <a:stCxn id="62" idx="2"/>
                  <a:endCxn id="1793" idx="0"/>
                </p:cNvCxnSpPr>
                <p:nvPr/>
              </p:nvCxnSpPr>
              <p:spPr>
                <a:xfrm>
                  <a:off x="7848342" y="3590995"/>
                  <a:ext cx="1242869" cy="1303797"/>
                </a:xfrm>
                <a:prstGeom prst="straightConnector1">
                  <a:avLst/>
                </a:prstGeom>
                <a:ln w="28575">
                  <a:solidFill>
                    <a:srgbClr val="7F7F7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4" name="Straight Arrow Connector 1813">
                  <a:extLst>
                    <a:ext uri="{FF2B5EF4-FFF2-40B4-BE49-F238E27FC236}">
                      <a16:creationId xmlns:a16="http://schemas.microsoft.com/office/drawing/2014/main" id="{D9BB0D79-02A0-325C-09F0-989705CFAA0D}"/>
                    </a:ext>
                  </a:extLst>
                </p:cNvPr>
                <p:cNvCxnSpPr>
                  <a:cxnSpLocks/>
                  <a:stCxn id="1795" idx="2"/>
                  <a:endCxn id="1796" idx="0"/>
                </p:cNvCxnSpPr>
                <p:nvPr/>
              </p:nvCxnSpPr>
              <p:spPr>
                <a:xfrm>
                  <a:off x="9592329" y="3549598"/>
                  <a:ext cx="593312" cy="134519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5" name="Straight Arrow Connector 1814">
                  <a:extLst>
                    <a:ext uri="{FF2B5EF4-FFF2-40B4-BE49-F238E27FC236}">
                      <a16:creationId xmlns:a16="http://schemas.microsoft.com/office/drawing/2014/main" id="{18162D1D-91B1-5496-0392-C6AC0A846A56}"/>
                    </a:ext>
                  </a:extLst>
                </p:cNvPr>
                <p:cNvCxnSpPr>
                  <a:cxnSpLocks/>
                  <a:stCxn id="63" idx="2"/>
                  <a:endCxn id="1795" idx="0"/>
                </p:cNvCxnSpPr>
                <p:nvPr/>
              </p:nvCxnSpPr>
              <p:spPr>
                <a:xfrm>
                  <a:off x="7885981" y="1364139"/>
                  <a:ext cx="1706349" cy="1454047"/>
                </a:xfrm>
                <a:prstGeom prst="straightConnector1">
                  <a:avLst/>
                </a:prstGeom>
                <a:ln w="28575">
                  <a:solidFill>
                    <a:srgbClr val="F3F3F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6" name="Straight Arrow Connector 1815">
                  <a:extLst>
                    <a:ext uri="{FF2B5EF4-FFF2-40B4-BE49-F238E27FC236}">
                      <a16:creationId xmlns:a16="http://schemas.microsoft.com/office/drawing/2014/main" id="{FEAC5ADA-BBB3-2C5D-D92D-717F855FC834}"/>
                    </a:ext>
                  </a:extLst>
                </p:cNvPr>
                <p:cNvCxnSpPr>
                  <a:cxnSpLocks/>
                  <a:stCxn id="63" idx="2"/>
                  <a:endCxn id="1792" idx="0"/>
                </p:cNvCxnSpPr>
                <p:nvPr/>
              </p:nvCxnSpPr>
              <p:spPr>
                <a:xfrm flipH="1">
                  <a:off x="2617635" y="1364139"/>
                  <a:ext cx="5268346" cy="1432915"/>
                </a:xfrm>
                <a:prstGeom prst="straightConnector1">
                  <a:avLst/>
                </a:prstGeom>
                <a:ln w="28575">
                  <a:solidFill>
                    <a:srgbClr val="8C8C8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9" name="Straight Arrow Connector 1818">
                  <a:extLst>
                    <a:ext uri="{FF2B5EF4-FFF2-40B4-BE49-F238E27FC236}">
                      <a16:creationId xmlns:a16="http://schemas.microsoft.com/office/drawing/2014/main" id="{A4F87B01-513D-E649-9957-37FB95B0EA96}"/>
                    </a:ext>
                  </a:extLst>
                </p:cNvPr>
                <p:cNvCxnSpPr>
                  <a:cxnSpLocks/>
                  <a:stCxn id="63" idx="2"/>
                  <a:endCxn id="61" idx="0"/>
                </p:cNvCxnSpPr>
                <p:nvPr/>
              </p:nvCxnSpPr>
              <p:spPr>
                <a:xfrm flipH="1">
                  <a:off x="6104773" y="1364139"/>
                  <a:ext cx="1781208" cy="1475179"/>
                </a:xfrm>
                <a:prstGeom prst="straightConnector1">
                  <a:avLst/>
                </a:prstGeom>
                <a:ln w="28575">
                  <a:solidFill>
                    <a:srgbClr val="F3F3F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0" name="Straight Arrow Connector 1819">
                  <a:extLst>
                    <a:ext uri="{FF2B5EF4-FFF2-40B4-BE49-F238E27FC236}">
                      <a16:creationId xmlns:a16="http://schemas.microsoft.com/office/drawing/2014/main" id="{0CE52B62-E81F-11CF-315F-6D70B3F958B2}"/>
                    </a:ext>
                  </a:extLst>
                </p:cNvPr>
                <p:cNvCxnSpPr>
                  <a:cxnSpLocks/>
                  <a:stCxn id="63" idx="2"/>
                  <a:endCxn id="54" idx="0"/>
                </p:cNvCxnSpPr>
                <p:nvPr/>
              </p:nvCxnSpPr>
              <p:spPr>
                <a:xfrm flipH="1">
                  <a:off x="4361204" y="1364139"/>
                  <a:ext cx="3524777" cy="1517438"/>
                </a:xfrm>
                <a:prstGeom prst="straightConnector1">
                  <a:avLst/>
                </a:prstGeom>
                <a:ln w="28575">
                  <a:solidFill>
                    <a:srgbClr val="8C8C8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1" name="Straight Arrow Connector 1820">
                  <a:extLst>
                    <a:ext uri="{FF2B5EF4-FFF2-40B4-BE49-F238E27FC236}">
                      <a16:creationId xmlns:a16="http://schemas.microsoft.com/office/drawing/2014/main" id="{0F83623C-D019-52B9-568F-1875D1AE965C}"/>
                    </a:ext>
                  </a:extLst>
                </p:cNvPr>
                <p:cNvCxnSpPr>
                  <a:cxnSpLocks/>
                  <a:stCxn id="53" idx="2"/>
                  <a:endCxn id="1792" idx="0"/>
                </p:cNvCxnSpPr>
                <p:nvPr/>
              </p:nvCxnSpPr>
              <p:spPr>
                <a:xfrm flipH="1">
                  <a:off x="2617634" y="1436002"/>
                  <a:ext cx="1781209" cy="1361053"/>
                </a:xfrm>
                <a:prstGeom prst="straightConnector1">
                  <a:avLst/>
                </a:prstGeom>
                <a:ln w="28575">
                  <a:solidFill>
                    <a:srgbClr val="B3B3B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2" name="Straight Arrow Connector 1821">
                  <a:extLst>
                    <a:ext uri="{FF2B5EF4-FFF2-40B4-BE49-F238E27FC236}">
                      <a16:creationId xmlns:a16="http://schemas.microsoft.com/office/drawing/2014/main" id="{177B7E65-0E8B-3051-5024-55FA448F1E34}"/>
                    </a:ext>
                  </a:extLst>
                </p:cNvPr>
                <p:cNvCxnSpPr>
                  <a:cxnSpLocks/>
                  <a:stCxn id="53" idx="2"/>
                  <a:endCxn id="54" idx="0"/>
                </p:cNvCxnSpPr>
                <p:nvPr/>
              </p:nvCxnSpPr>
              <p:spPr>
                <a:xfrm flipH="1">
                  <a:off x="4361204" y="1436003"/>
                  <a:ext cx="37641" cy="1445574"/>
                </a:xfrm>
                <a:prstGeom prst="straightConnector1">
                  <a:avLst/>
                </a:prstGeom>
                <a:ln w="28575">
                  <a:solidFill>
                    <a:srgbClr val="B3B3B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4" name="Straight Arrow Connector 1823">
                  <a:extLst>
                    <a:ext uri="{FF2B5EF4-FFF2-40B4-BE49-F238E27FC236}">
                      <a16:creationId xmlns:a16="http://schemas.microsoft.com/office/drawing/2014/main" id="{B5F0D340-433C-0FF7-3DEE-AA94AD230849}"/>
                    </a:ext>
                  </a:extLst>
                </p:cNvPr>
                <p:cNvCxnSpPr>
                  <a:cxnSpLocks/>
                  <a:stCxn id="53" idx="2"/>
                  <a:endCxn id="62" idx="0"/>
                </p:cNvCxnSpPr>
                <p:nvPr/>
              </p:nvCxnSpPr>
              <p:spPr>
                <a:xfrm>
                  <a:off x="4398845" y="1436003"/>
                  <a:ext cx="3449497" cy="1424445"/>
                </a:xfrm>
                <a:prstGeom prst="straightConnector1">
                  <a:avLst/>
                </a:prstGeom>
                <a:ln w="28575">
                  <a:solidFill>
                    <a:srgbClr val="9C9C9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5" name="Straight Arrow Connector 1824">
                  <a:extLst>
                    <a:ext uri="{FF2B5EF4-FFF2-40B4-BE49-F238E27FC236}">
                      <a16:creationId xmlns:a16="http://schemas.microsoft.com/office/drawing/2014/main" id="{B4AE269D-B1B0-ACF9-2A63-2C88AB58092F}"/>
                    </a:ext>
                  </a:extLst>
                </p:cNvPr>
                <p:cNvCxnSpPr>
                  <a:cxnSpLocks/>
                  <a:stCxn id="53" idx="2"/>
                  <a:endCxn id="61" idx="0"/>
                </p:cNvCxnSpPr>
                <p:nvPr/>
              </p:nvCxnSpPr>
              <p:spPr>
                <a:xfrm>
                  <a:off x="4398845" y="1436003"/>
                  <a:ext cx="1705928" cy="1403314"/>
                </a:xfrm>
                <a:prstGeom prst="straightConnector1">
                  <a:avLst/>
                </a:prstGeom>
                <a:ln w="28575">
                  <a:solidFill>
                    <a:srgbClr val="F8F8F8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42" name="Rounded Rectangle 1841">
              <a:extLst>
                <a:ext uri="{FF2B5EF4-FFF2-40B4-BE49-F238E27FC236}">
                  <a16:creationId xmlns:a16="http://schemas.microsoft.com/office/drawing/2014/main" id="{C0E97C75-1F6A-6D29-6191-C95CC57E117F}"/>
                </a:ext>
              </a:extLst>
            </p:cNvPr>
            <p:cNvSpPr/>
            <p:nvPr/>
          </p:nvSpPr>
          <p:spPr>
            <a:xfrm>
              <a:off x="4514546" y="473931"/>
              <a:ext cx="400763" cy="24695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sz="7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Base Rate</a:t>
              </a:r>
            </a:p>
          </p:txBody>
        </p:sp>
        <p:cxnSp>
          <p:nvCxnSpPr>
            <p:cNvPr id="1843" name="Straight Arrow Connector 1842">
              <a:extLst>
                <a:ext uri="{FF2B5EF4-FFF2-40B4-BE49-F238E27FC236}">
                  <a16:creationId xmlns:a16="http://schemas.microsoft.com/office/drawing/2014/main" id="{05D46EA9-6A3D-3DF0-9D82-1E02CCD338A1}"/>
                </a:ext>
              </a:extLst>
            </p:cNvPr>
            <p:cNvCxnSpPr>
              <a:cxnSpLocks/>
              <a:stCxn id="1842" idx="1"/>
              <a:endCxn id="53" idx="0"/>
            </p:cNvCxnSpPr>
            <p:nvPr/>
          </p:nvCxnSpPr>
          <p:spPr>
            <a:xfrm flipH="1">
              <a:off x="3895508" y="597409"/>
              <a:ext cx="619038" cy="513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4" name="Straight Arrow Connector 1843">
              <a:extLst>
                <a:ext uri="{FF2B5EF4-FFF2-40B4-BE49-F238E27FC236}">
                  <a16:creationId xmlns:a16="http://schemas.microsoft.com/office/drawing/2014/main" id="{AC9FB7E3-F2FF-0563-5E9B-3ECD733EE5F8}"/>
                </a:ext>
              </a:extLst>
            </p:cNvPr>
            <p:cNvCxnSpPr>
              <a:cxnSpLocks/>
              <a:stCxn id="1842" idx="3"/>
              <a:endCxn id="63" idx="0"/>
            </p:cNvCxnSpPr>
            <p:nvPr/>
          </p:nvCxnSpPr>
          <p:spPr>
            <a:xfrm flipV="1">
              <a:off x="4915309" y="597026"/>
              <a:ext cx="659080" cy="383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738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36332DD5-1C02-BFB1-4068-C6371F3BF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054" y="2630022"/>
            <a:ext cx="3206495" cy="2290354"/>
          </a:xfrm>
          <a:prstGeom prst="rect">
            <a:avLst/>
          </a:prstGeom>
        </p:spPr>
      </p:pic>
      <p:pic>
        <p:nvPicPr>
          <p:cNvPr id="15" name="Picture 14" descr="Shape, histogram&#10;&#10;Description automatically generated">
            <a:extLst>
              <a:ext uri="{FF2B5EF4-FFF2-40B4-BE49-F238E27FC236}">
                <a16:creationId xmlns:a16="http://schemas.microsoft.com/office/drawing/2014/main" id="{490C54B8-E085-502E-CBB8-DECDF6D70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9" r="6187" b="47699"/>
          <a:stretch/>
        </p:blipFill>
        <p:spPr>
          <a:xfrm>
            <a:off x="5639054" y="223124"/>
            <a:ext cx="3447795" cy="1610362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0750F6ED-0FE2-A98F-85F5-65BAC48ED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7" t="4338" r="6992"/>
          <a:stretch/>
        </p:blipFill>
        <p:spPr>
          <a:xfrm>
            <a:off x="57151" y="368300"/>
            <a:ext cx="4891334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231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76966</TotalTime>
  <Words>960</Words>
  <Application>Microsoft Macintosh PowerPoint</Application>
  <PresentationFormat>On-screen Show (16:9)</PresentationFormat>
  <Paragraphs>496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Lato</vt:lpstr>
      <vt:lpstr>Cambria Math</vt:lpstr>
      <vt:lpstr>Calibri</vt:lpstr>
      <vt:lpstr>Mangal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2 PR vs SR</dc:title>
  <cp:lastModifiedBy>Sharp, Paul</cp:lastModifiedBy>
  <cp:revision>184</cp:revision>
  <dcterms:modified xsi:type="dcterms:W3CDTF">2023-09-20T23:32:22Z</dcterms:modified>
</cp:coreProperties>
</file>